
<file path=[Content_Types].xml><?xml version="1.0" encoding="utf-8"?>
<Types xmlns="http://schemas.openxmlformats.org/package/2006/content-types">
  <Default Extension="png" ContentType="image/png"/>
  <Default Extension="mp3" ContentType="audio/m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20"/>
  </p:notesMasterIdLst>
  <p:handoutMasterIdLst>
    <p:handoutMasterId r:id="rId21"/>
  </p:handoutMasterIdLst>
  <p:sldIdLst>
    <p:sldId id="256" r:id="rId2"/>
    <p:sldId id="321" r:id="rId3"/>
    <p:sldId id="258" r:id="rId4"/>
    <p:sldId id="322" r:id="rId5"/>
    <p:sldId id="323" r:id="rId6"/>
    <p:sldId id="324" r:id="rId7"/>
    <p:sldId id="325" r:id="rId8"/>
    <p:sldId id="326" r:id="rId9"/>
    <p:sldId id="327" r:id="rId10"/>
    <p:sldId id="328" r:id="rId11"/>
    <p:sldId id="329" r:id="rId12"/>
    <p:sldId id="303" r:id="rId13"/>
    <p:sldId id="333" r:id="rId14"/>
    <p:sldId id="264" r:id="rId15"/>
    <p:sldId id="331" r:id="rId16"/>
    <p:sldId id="334" r:id="rId17"/>
    <p:sldId id="332" r:id="rId18"/>
    <p:sldId id="330" r:id="rId19"/>
  </p:sldIdLst>
  <p:sldSz cx="9144000" cy="5143500" type="screen16x9"/>
  <p:notesSz cx="6858000" cy="9144000"/>
  <p:defaultTextStyle>
    <a:defPPr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389586E-9AE2-4E89-BEBE-488BC1574881}">
          <p14:sldIdLst>
            <p14:sldId id="256"/>
            <p14:sldId id="321"/>
            <p14:sldId id="258"/>
            <p14:sldId id="322"/>
            <p14:sldId id="323"/>
            <p14:sldId id="324"/>
            <p14:sldId id="325"/>
            <p14:sldId id="326"/>
            <p14:sldId id="327"/>
            <p14:sldId id="328"/>
            <p14:sldId id="329"/>
            <p14:sldId id="303"/>
            <p14:sldId id="333"/>
            <p14:sldId id="264"/>
            <p14:sldId id="331"/>
            <p14:sldId id="334"/>
            <p14:sldId id="332"/>
            <p14:sldId id="330"/>
          </p14:sldIdLst>
        </p14:section>
        <p14:section name="APPENDIX" id="{19907E42-BDD1-4BFF-A82E-69C24E010B9F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38080"/>
    <a:srgbClr val="22C0BC"/>
    <a:srgbClr val="16A8BC"/>
    <a:srgbClr val="FFFFFF"/>
    <a:srgbClr val="000000"/>
    <a:srgbClr val="10A8BC"/>
    <a:srgbClr val="B4D020"/>
    <a:srgbClr val="053238"/>
    <a:srgbClr val="0B2E5D"/>
    <a:srgbClr val="7F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Stile medio 2 - Colore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Stile medio 2 - Colore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25E5076-3810-47DD-B79F-674D7AD40C01}" styleName="Stile scuro 1 - Color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Stile scuro 1 - Colore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Stile scuro 1 - Colore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1EBBBCC-DAD2-459C-BE2E-F6DE35CF9A28}" styleName="Stile scuro 2 - Colore 3/Colore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D03447BB-5D67-496B-8E87-E561075AD55C}" styleName="Stile scuro 1 - Colore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85" autoAdjust="0"/>
    <p:restoredTop sz="92011" autoAdjust="0"/>
  </p:normalViewPr>
  <p:slideViewPr>
    <p:cSldViewPr snapToGrid="0" snapToObjects="1">
      <p:cViewPr varScale="1">
        <p:scale>
          <a:sx n="83" d="100"/>
          <a:sy n="83" d="100"/>
        </p:scale>
        <p:origin x="96" y="413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5" d="100"/>
        <a:sy n="65" d="100"/>
      </p:scale>
      <p:origin x="0" y="-168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6D4E21-AA1D-BE49-8829-DEA10D5CF4C8}" type="datetimeFigureOut">
              <a:rPr lang="it-IT" smtClean="0"/>
              <a:t>19/11/2018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F8DF2B-E534-A049-A267-F065CD458300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8489079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F6D68F-7DBE-1C48-BC1F-E6A07B52C7E0}" type="datetimeFigureOut">
              <a:rPr lang="it-IT" smtClean="0"/>
              <a:t>19/11/2018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C7627C-DB68-9A4D-8B30-F0E92B6BDF8F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6503266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7627C-DB68-9A4D-8B30-F0E92B6BDF8F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316276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smtClean="0"/>
              <a:t>Cos’è Iot?</a:t>
            </a: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7627C-DB68-9A4D-8B30-F0E92B6BDF8F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123912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smtClean="0"/>
              <a:t>Partire dall’identity, twin,</a:t>
            </a:r>
            <a:r>
              <a:rPr lang="it-IT" baseline="0" dirty="0" smtClean="0"/>
              <a:t> device methods e poi d2c e c2d</a:t>
            </a: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7627C-DB68-9A4D-8B30-F0E92B6BDF8F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285093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smtClean="0"/>
              <a:t>Dire</a:t>
            </a:r>
            <a:r>
              <a:rPr lang="it-IT" baseline="0" dirty="0" smtClean="0"/>
              <a:t> che la coda ha una certa capienza e che i messaggi hanno una scadenza (tutto configurabile)</a:t>
            </a:r>
          </a:p>
          <a:p>
            <a:r>
              <a:rPr lang="it-IT" baseline="0" dirty="0" smtClean="0"/>
              <a:t>«Per l’hands-on vi verrà dato un consumer group, ovvero TeamXX»</a:t>
            </a: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7627C-DB68-9A4D-8B30-F0E92B6BDF8F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714325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7627C-DB68-9A4D-8B30-F0E92B6BDF8F}" type="slidenum">
              <a:rPr lang="it-IT" smtClean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105571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anna/_LAVORI/REPLY/REPLY%20NEW%20LOGO/TEMPLATE%20COSTRUZIONE%20LOGO/PPT/2017-05-27%20Reply%20Gradients%20NEW%20FINAL/ORANGE/%3E%20Orange/16-9/Orange-Reply-Gradient_Orange.png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anna/_LAVORI/REPLY/REPLY%20NEW%20LOGO/TEMPLATE%20COSTRUZIONE%20LOGO/PPT/2017-05-27%20Reply%20Gradients%20NEW%20FINAL/ORANGE/%3E%20Orange/16-9/Orange-Reply-Gradient_Orange.png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anna/_LAVORI/REPLY/REPLY%20NEW%20LOGO/TEMPLATE%20COSTRUZIONE%20LOGO/PPT/2017-05-27%20Reply%20Gradients%20NEW%20FINAL/ORANGE/%3E%20Orange/16-9/Orange-Reply-Gradient_Orange.png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anna/_LAVORI/REPLY/REPLY%20NEW%20LOGO/TEMPLATE%20COSTRUZIONE%20LOGO/PPT/2017-05-27%20Reply%20Gradients%20NEW%20FINAL/ORANGE/%3E%20Orange/16-9/Orange-Reply-Gradient_Orange.png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anna/_LAVORI/REPLY/REPLY%20NEW%20LOGO/TEMPLATE%20COSTRUZIONE%20LOGO/PPT/2017-05-27%20Reply%20Gradients%20NEW%20FINAL/ORANGE/%3E%20Orange/16-9/Orange-Reply-Gradient_Orange.png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/>
          <p:cNvPicPr>
            <a:picLocks/>
          </p:cNvPicPr>
          <p:nvPr userDrawn="1"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779"/>
            <a:ext cx="9180512" cy="51640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73852" y="799311"/>
            <a:ext cx="7585611" cy="2412171"/>
          </a:xfrm>
        </p:spPr>
        <p:txBody>
          <a:bodyPr anchor="b"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it-IT" sz="6000" i="0" u="none" kern="1200" cap="all" spc="-100" dirty="0" smtClean="0">
                <a:solidFill>
                  <a:srgbClr val="FFFFFF"/>
                </a:solidFill>
                <a:latin typeface="Arial Black"/>
                <a:ea typeface="+mj-ea"/>
                <a:cs typeface="Arial Black"/>
              </a:defRPr>
            </a:lvl1pPr>
          </a:lstStyle>
          <a:p>
            <a:r>
              <a:rPr lang="it-IT" dirty="0" smtClean="0"/>
              <a:t>INSERT YOUR</a:t>
            </a:r>
            <a:br>
              <a:rPr lang="it-IT" dirty="0" smtClean="0"/>
            </a:br>
            <a:r>
              <a:rPr lang="it-IT" dirty="0" smtClean="0"/>
              <a:t>TITLE HERE</a:t>
            </a:r>
            <a:endParaRPr lang="en-US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73852" y="3375892"/>
            <a:ext cx="7585612" cy="328820"/>
          </a:xfrm>
        </p:spPr>
        <p:txBody>
          <a:bodyPr lIns="0" bIns="0" anchor="t">
            <a:noAutofit/>
          </a:bodyPr>
          <a:lstStyle>
            <a:lvl1pPr marL="0" indent="0" algn="l">
              <a:buNone/>
              <a:defRPr sz="1800" b="0" cap="none">
                <a:solidFill>
                  <a:srgbClr val="FFFFFF"/>
                </a:solidFill>
                <a:latin typeface="+mn-lt"/>
                <a:cs typeface="Arial Black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 err="1" smtClean="0"/>
              <a:t>Insert</a:t>
            </a:r>
            <a:r>
              <a:rPr lang="it-IT" dirty="0" smtClean="0"/>
              <a:t> </a:t>
            </a:r>
            <a:r>
              <a:rPr lang="it-IT" dirty="0" err="1" smtClean="0"/>
              <a:t>your</a:t>
            </a:r>
            <a:r>
              <a:rPr lang="it-IT" dirty="0" smtClean="0"/>
              <a:t> </a:t>
            </a:r>
            <a:r>
              <a:rPr lang="it-IT" dirty="0" err="1" smtClean="0"/>
              <a:t>subtitle</a:t>
            </a:r>
            <a:r>
              <a:rPr lang="it-IT" dirty="0" smtClean="0"/>
              <a:t> </a:t>
            </a:r>
            <a:r>
              <a:rPr lang="it-IT" dirty="0" err="1" smtClean="0"/>
              <a:t>here</a:t>
            </a:r>
            <a:endParaRPr lang="en-US" dirty="0"/>
          </a:p>
        </p:txBody>
      </p:sp>
      <p:pic>
        <p:nvPicPr>
          <p:cNvPr id="7" name="Immagine 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0625" y="4723811"/>
            <a:ext cx="888029" cy="277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0199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573852" y="1437651"/>
            <a:ext cx="3815268" cy="3037283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400"/>
            </a:lvl6pPr>
            <a:lvl7pPr>
              <a:defRPr sz="1600"/>
            </a:lvl7pPr>
            <a:lvl8pPr>
              <a:defRPr sz="1600"/>
            </a:lvl8pPr>
            <a:lvl9pPr>
              <a:defRPr sz="1400"/>
            </a:lvl9pPr>
          </a:lstStyle>
          <a:p>
            <a:pPr lvl="0"/>
            <a:r>
              <a:rPr lang="it-IT" dirty="0" smtClean="0"/>
              <a:t>Basic text</a:t>
            </a:r>
          </a:p>
          <a:p>
            <a:pPr lvl="1"/>
            <a:r>
              <a:rPr lang="it-IT" dirty="0" smtClean="0"/>
              <a:t>Text in CAPITAL LETTERS</a:t>
            </a:r>
          </a:p>
          <a:p>
            <a:pPr lvl="2"/>
            <a:r>
              <a:rPr lang="it-IT" dirty="0" smtClean="0"/>
              <a:t>Basic green text</a:t>
            </a:r>
          </a:p>
          <a:p>
            <a:pPr lvl="3"/>
            <a:r>
              <a:rPr lang="it-IT" dirty="0" smtClean="0"/>
              <a:t>First </a:t>
            </a:r>
            <a:r>
              <a:rPr lang="it-IT" dirty="0" err="1" smtClean="0"/>
              <a:t>bullet</a:t>
            </a:r>
            <a:r>
              <a:rPr lang="it-IT" dirty="0" smtClean="0"/>
              <a:t> </a:t>
            </a:r>
            <a:r>
              <a:rPr lang="it-IT" dirty="0" err="1" smtClean="0"/>
              <a:t>point</a:t>
            </a:r>
            <a:r>
              <a:rPr lang="it-IT" dirty="0" smtClean="0"/>
              <a:t> text</a:t>
            </a:r>
          </a:p>
          <a:p>
            <a:pPr lvl="4"/>
            <a:r>
              <a:rPr lang="it-IT" dirty="0" smtClean="0"/>
              <a:t>Second </a:t>
            </a:r>
            <a:r>
              <a:rPr lang="it-IT" dirty="0" err="1" smtClean="0"/>
              <a:t>bullet</a:t>
            </a:r>
            <a:r>
              <a:rPr lang="it-IT" dirty="0" smtClean="0"/>
              <a:t> </a:t>
            </a:r>
            <a:r>
              <a:rPr lang="it-IT" dirty="0" err="1" smtClean="0"/>
              <a:t>point</a:t>
            </a:r>
            <a:r>
              <a:rPr lang="it-IT" dirty="0" smtClean="0"/>
              <a:t> text</a:t>
            </a:r>
          </a:p>
          <a:p>
            <a:pPr lvl="5"/>
            <a:r>
              <a:rPr lang="it-IT" dirty="0" smtClean="0"/>
              <a:t>Third </a:t>
            </a:r>
            <a:r>
              <a:rPr lang="it-IT" dirty="0" err="1" smtClean="0"/>
              <a:t>bullet</a:t>
            </a:r>
            <a:r>
              <a:rPr lang="it-IT" dirty="0" smtClean="0"/>
              <a:t> </a:t>
            </a:r>
            <a:r>
              <a:rPr lang="it-IT" dirty="0" err="1" smtClean="0"/>
              <a:t>point</a:t>
            </a:r>
            <a:r>
              <a:rPr lang="it-IT" dirty="0" smtClean="0"/>
              <a:t> text</a:t>
            </a:r>
          </a:p>
          <a:p>
            <a:pPr lvl="6"/>
            <a:r>
              <a:rPr lang="it-IT" dirty="0" smtClean="0"/>
              <a:t>First </a:t>
            </a:r>
            <a:r>
              <a:rPr lang="it-IT" dirty="0" err="1" smtClean="0"/>
              <a:t>numbered</a:t>
            </a:r>
            <a:r>
              <a:rPr lang="it-IT" dirty="0" smtClean="0"/>
              <a:t> text</a:t>
            </a:r>
          </a:p>
          <a:p>
            <a:pPr lvl="7"/>
            <a:r>
              <a:rPr lang="it-IT" dirty="0" smtClean="0"/>
              <a:t>Second </a:t>
            </a:r>
            <a:r>
              <a:rPr lang="it-IT" dirty="0" err="1" smtClean="0"/>
              <a:t>numbered</a:t>
            </a:r>
            <a:r>
              <a:rPr lang="it-IT" dirty="0" smtClean="0"/>
              <a:t> text</a:t>
            </a:r>
          </a:p>
          <a:p>
            <a:pPr lvl="8"/>
            <a:r>
              <a:rPr lang="it-IT" dirty="0" smtClean="0"/>
              <a:t>Third </a:t>
            </a:r>
            <a:r>
              <a:rPr lang="it-IT" dirty="0" err="1" smtClean="0"/>
              <a:t>numbered</a:t>
            </a:r>
            <a:r>
              <a:rPr lang="it-IT" dirty="0" smtClean="0"/>
              <a:t> text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706754" y="1437651"/>
            <a:ext cx="3835261" cy="3037283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400"/>
            </a:lvl6pPr>
            <a:lvl7pPr>
              <a:defRPr sz="1600"/>
            </a:lvl7pPr>
            <a:lvl8pPr>
              <a:defRPr sz="1600"/>
            </a:lvl8pPr>
            <a:lvl9pPr>
              <a:defRPr sz="1400"/>
            </a:lvl9pPr>
          </a:lstStyle>
          <a:p>
            <a:pPr lvl="0"/>
            <a:r>
              <a:rPr lang="it-IT" dirty="0" smtClean="0"/>
              <a:t>Basic text</a:t>
            </a:r>
          </a:p>
          <a:p>
            <a:pPr lvl="1"/>
            <a:r>
              <a:rPr lang="it-IT" dirty="0" smtClean="0"/>
              <a:t>Text in CAPITAL LETTERS</a:t>
            </a:r>
          </a:p>
          <a:p>
            <a:pPr lvl="2"/>
            <a:r>
              <a:rPr lang="it-IT" dirty="0" smtClean="0"/>
              <a:t>Basic green text</a:t>
            </a:r>
          </a:p>
          <a:p>
            <a:pPr lvl="3"/>
            <a:r>
              <a:rPr lang="it-IT" dirty="0" smtClean="0"/>
              <a:t>First </a:t>
            </a:r>
            <a:r>
              <a:rPr lang="it-IT" dirty="0" err="1" smtClean="0"/>
              <a:t>bullet</a:t>
            </a:r>
            <a:r>
              <a:rPr lang="it-IT" dirty="0" smtClean="0"/>
              <a:t> </a:t>
            </a:r>
            <a:r>
              <a:rPr lang="it-IT" dirty="0" err="1" smtClean="0"/>
              <a:t>point</a:t>
            </a:r>
            <a:r>
              <a:rPr lang="it-IT" dirty="0" smtClean="0"/>
              <a:t> text</a:t>
            </a:r>
          </a:p>
          <a:p>
            <a:pPr lvl="4"/>
            <a:r>
              <a:rPr lang="it-IT" dirty="0" smtClean="0"/>
              <a:t>Second </a:t>
            </a:r>
            <a:r>
              <a:rPr lang="it-IT" dirty="0" err="1" smtClean="0"/>
              <a:t>bullet</a:t>
            </a:r>
            <a:r>
              <a:rPr lang="it-IT" dirty="0" smtClean="0"/>
              <a:t> </a:t>
            </a:r>
            <a:r>
              <a:rPr lang="it-IT" dirty="0" err="1" smtClean="0"/>
              <a:t>point</a:t>
            </a:r>
            <a:r>
              <a:rPr lang="it-IT" dirty="0" smtClean="0"/>
              <a:t> text</a:t>
            </a:r>
          </a:p>
          <a:p>
            <a:pPr lvl="5"/>
            <a:r>
              <a:rPr lang="it-IT" dirty="0" smtClean="0"/>
              <a:t>Third </a:t>
            </a:r>
            <a:r>
              <a:rPr lang="it-IT" dirty="0" err="1" smtClean="0"/>
              <a:t>bullet</a:t>
            </a:r>
            <a:r>
              <a:rPr lang="it-IT" dirty="0" smtClean="0"/>
              <a:t> </a:t>
            </a:r>
            <a:r>
              <a:rPr lang="it-IT" dirty="0" err="1" smtClean="0"/>
              <a:t>point</a:t>
            </a:r>
            <a:r>
              <a:rPr lang="it-IT" dirty="0" smtClean="0"/>
              <a:t> text</a:t>
            </a:r>
          </a:p>
          <a:p>
            <a:pPr lvl="6"/>
            <a:r>
              <a:rPr lang="it-IT" dirty="0" smtClean="0"/>
              <a:t>First </a:t>
            </a:r>
            <a:r>
              <a:rPr lang="it-IT" dirty="0" err="1" smtClean="0"/>
              <a:t>numbered</a:t>
            </a:r>
            <a:r>
              <a:rPr lang="it-IT" dirty="0" smtClean="0"/>
              <a:t> text</a:t>
            </a:r>
          </a:p>
          <a:p>
            <a:pPr lvl="7"/>
            <a:r>
              <a:rPr lang="it-IT" dirty="0" smtClean="0"/>
              <a:t>Second </a:t>
            </a:r>
            <a:r>
              <a:rPr lang="it-IT" dirty="0" err="1" smtClean="0"/>
              <a:t>numbered</a:t>
            </a:r>
            <a:r>
              <a:rPr lang="it-IT" dirty="0" smtClean="0"/>
              <a:t> text</a:t>
            </a:r>
          </a:p>
          <a:p>
            <a:pPr lvl="8"/>
            <a:r>
              <a:rPr lang="it-IT" dirty="0" smtClean="0"/>
              <a:t>Third </a:t>
            </a:r>
            <a:r>
              <a:rPr lang="it-IT" dirty="0" err="1" smtClean="0"/>
              <a:t>numbered</a:t>
            </a:r>
            <a:r>
              <a:rPr lang="it-IT" dirty="0" smtClean="0"/>
              <a:t> text</a:t>
            </a:r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573852" y="408191"/>
            <a:ext cx="7968163" cy="266461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en-US" cap="all" baseline="0" dirty="0">
                <a:cs typeface="Arial" panose="020B0604020202020204" pitchFamily="34" charset="0"/>
              </a:defRPr>
            </a:lvl1pPr>
          </a:lstStyle>
          <a:p>
            <a:pPr lvl="0"/>
            <a:r>
              <a:rPr lang="it-IT" dirty="0" smtClean="0"/>
              <a:t>INSERT YOUR TITLE HERE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0" hasCustomPrompt="1"/>
          </p:nvPr>
        </p:nvSpPr>
        <p:spPr>
          <a:xfrm>
            <a:off x="573852" y="753750"/>
            <a:ext cx="7968163" cy="328820"/>
          </a:xfrm>
        </p:spPr>
        <p:txBody>
          <a:bodyPr lIns="0" bIns="0" anchor="ctr">
            <a:noAutofit/>
          </a:bodyPr>
          <a:lstStyle>
            <a:lvl1pPr marL="0" indent="0" algn="ctr">
              <a:buNone/>
              <a:defRPr sz="1600" b="0" cap="all">
                <a:solidFill>
                  <a:schemeClr val="tx1"/>
                </a:solidFill>
                <a:latin typeface="Arial Black" panose="020B0A04020102020204" pitchFamily="34" charset="0"/>
                <a:cs typeface="Arial Black" panose="020B0A040201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 err="1" smtClean="0"/>
              <a:t>Insert</a:t>
            </a:r>
            <a:r>
              <a:rPr lang="it-IT" dirty="0" smtClean="0"/>
              <a:t> </a:t>
            </a:r>
            <a:r>
              <a:rPr lang="it-IT" dirty="0" err="1" smtClean="0"/>
              <a:t>your</a:t>
            </a:r>
            <a:r>
              <a:rPr lang="it-IT" dirty="0" smtClean="0"/>
              <a:t> </a:t>
            </a:r>
            <a:r>
              <a:rPr lang="it-IT" dirty="0" err="1" smtClean="0"/>
              <a:t>subtitle</a:t>
            </a:r>
            <a:r>
              <a:rPr lang="it-IT" dirty="0" smtClean="0"/>
              <a:t> </a:t>
            </a:r>
            <a:r>
              <a:rPr lang="it-IT" dirty="0" err="1" smtClean="0"/>
              <a:t>here</a:t>
            </a:r>
            <a:endParaRPr lang="en-US" dirty="0"/>
          </a:p>
        </p:txBody>
      </p:sp>
      <p:pic>
        <p:nvPicPr>
          <p:cNvPr id="8" name="Bild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5483" y="4733845"/>
            <a:ext cx="361532" cy="361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3016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Image on Black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tangolo 6"/>
          <p:cNvSpPr/>
          <p:nvPr userDrawn="1"/>
        </p:nvSpPr>
        <p:spPr>
          <a:xfrm>
            <a:off x="0" y="0"/>
            <a:ext cx="9144000" cy="124913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573852" y="408191"/>
            <a:ext cx="7968163" cy="266461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en-US" cap="all" baseline="0" dirty="0">
                <a:cs typeface="Arial" panose="020B0604020202020204" pitchFamily="34" charset="0"/>
              </a:defRPr>
            </a:lvl1pPr>
          </a:lstStyle>
          <a:p>
            <a:pPr lvl="0"/>
            <a:r>
              <a:rPr lang="it-IT" dirty="0" smtClean="0"/>
              <a:t>INSERT YOUR TITLE HERE</a:t>
            </a:r>
            <a:endParaRPr lang="en-US" dirty="0"/>
          </a:p>
        </p:txBody>
      </p:sp>
      <p:sp>
        <p:nvSpPr>
          <p:cNvPr id="12" name="Segnaposto immagine 5"/>
          <p:cNvSpPr>
            <a:spLocks noGrp="1"/>
          </p:cNvSpPr>
          <p:nvPr>
            <p:ph type="pic" sz="quarter" idx="11"/>
          </p:nvPr>
        </p:nvSpPr>
        <p:spPr>
          <a:xfrm>
            <a:off x="0" y="1250541"/>
            <a:ext cx="9144000" cy="2629091"/>
          </a:xfrm>
        </p:spPr>
        <p:txBody>
          <a:bodyPr/>
          <a:lstStyle/>
          <a:p>
            <a:r>
              <a:rPr lang="en-US" dirty="0" smtClean="0"/>
              <a:t>Click icon to add picture</a:t>
            </a:r>
            <a:endParaRPr lang="it-IT" dirty="0"/>
          </a:p>
        </p:txBody>
      </p:sp>
      <p:pic>
        <p:nvPicPr>
          <p:cNvPr id="8" name="Bild 5" descr="runningman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308" y="4807868"/>
            <a:ext cx="217532" cy="217532"/>
          </a:xfrm>
          <a:prstGeom prst="rect">
            <a:avLst/>
          </a:prstGeom>
        </p:spPr>
      </p:pic>
      <p:sp>
        <p:nvSpPr>
          <p:cNvPr id="7" name="Subtitle 2"/>
          <p:cNvSpPr>
            <a:spLocks noGrp="1"/>
          </p:cNvSpPr>
          <p:nvPr>
            <p:ph type="subTitle" idx="12" hasCustomPrompt="1"/>
          </p:nvPr>
        </p:nvSpPr>
        <p:spPr>
          <a:xfrm>
            <a:off x="573852" y="753750"/>
            <a:ext cx="7968163" cy="328820"/>
          </a:xfrm>
        </p:spPr>
        <p:txBody>
          <a:bodyPr lIns="0" bIns="0" anchor="ctr">
            <a:noAutofit/>
          </a:bodyPr>
          <a:lstStyle>
            <a:lvl1pPr marL="0" indent="0" algn="ctr">
              <a:buNone/>
              <a:defRPr sz="1600" b="0" cap="all">
                <a:solidFill>
                  <a:schemeClr val="tx1"/>
                </a:solidFill>
                <a:latin typeface="Arial Black" panose="020B0A04020102020204" pitchFamily="34" charset="0"/>
                <a:cs typeface="Arial Black" panose="020B0A040201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 err="1" smtClean="0"/>
              <a:t>Insert</a:t>
            </a:r>
            <a:r>
              <a:rPr lang="it-IT" dirty="0" smtClean="0"/>
              <a:t> </a:t>
            </a:r>
            <a:r>
              <a:rPr lang="it-IT" dirty="0" err="1" smtClean="0"/>
              <a:t>your</a:t>
            </a:r>
            <a:r>
              <a:rPr lang="it-IT" dirty="0" smtClean="0"/>
              <a:t> </a:t>
            </a:r>
            <a:r>
              <a:rPr lang="it-IT" dirty="0" err="1" smtClean="0"/>
              <a:t>subtitle</a:t>
            </a:r>
            <a:r>
              <a:rPr lang="it-IT" dirty="0" smtClean="0"/>
              <a:t> </a:t>
            </a:r>
            <a:r>
              <a:rPr lang="it-IT" dirty="0" err="1" smtClean="0"/>
              <a:t>here</a:t>
            </a:r>
            <a:endParaRPr lang="en-US" dirty="0"/>
          </a:p>
        </p:txBody>
      </p:sp>
      <p:sp>
        <p:nvSpPr>
          <p:cNvPr id="10" name="Rettangolo 7"/>
          <p:cNvSpPr/>
          <p:nvPr userDrawn="1"/>
        </p:nvSpPr>
        <p:spPr>
          <a:xfrm>
            <a:off x="0" y="3879632"/>
            <a:ext cx="9144000" cy="124913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9" name="Bild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5483" y="4733845"/>
            <a:ext cx="361532" cy="361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0213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ERT Image + sid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573853" y="1437651"/>
            <a:ext cx="2994538" cy="3037283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400"/>
            </a:lvl6pPr>
            <a:lvl7pPr>
              <a:defRPr sz="1600"/>
            </a:lvl7pPr>
            <a:lvl8pPr>
              <a:defRPr sz="1600"/>
            </a:lvl8pPr>
            <a:lvl9pPr>
              <a:defRPr sz="1400"/>
            </a:lvl9pPr>
          </a:lstStyle>
          <a:p>
            <a:pPr lvl="0"/>
            <a:r>
              <a:rPr lang="it-IT" dirty="0" smtClean="0"/>
              <a:t>Basic text</a:t>
            </a:r>
          </a:p>
          <a:p>
            <a:pPr lvl="1"/>
            <a:r>
              <a:rPr lang="it-IT" dirty="0" smtClean="0"/>
              <a:t>Text in CAPITAL LETTERS</a:t>
            </a:r>
          </a:p>
          <a:p>
            <a:pPr lvl="2"/>
            <a:r>
              <a:rPr lang="it-IT" dirty="0" smtClean="0"/>
              <a:t>Basic green text</a:t>
            </a:r>
          </a:p>
          <a:p>
            <a:pPr lvl="3"/>
            <a:r>
              <a:rPr lang="it-IT" dirty="0" smtClean="0"/>
              <a:t>First </a:t>
            </a:r>
            <a:r>
              <a:rPr lang="it-IT" dirty="0" err="1" smtClean="0"/>
              <a:t>bullet</a:t>
            </a:r>
            <a:r>
              <a:rPr lang="it-IT" dirty="0" smtClean="0"/>
              <a:t> </a:t>
            </a:r>
            <a:r>
              <a:rPr lang="it-IT" dirty="0" err="1" smtClean="0"/>
              <a:t>point</a:t>
            </a:r>
            <a:r>
              <a:rPr lang="it-IT" dirty="0" smtClean="0"/>
              <a:t> text</a:t>
            </a:r>
          </a:p>
          <a:p>
            <a:pPr lvl="4"/>
            <a:r>
              <a:rPr lang="it-IT" dirty="0" smtClean="0"/>
              <a:t>Second </a:t>
            </a:r>
            <a:r>
              <a:rPr lang="it-IT" dirty="0" err="1" smtClean="0"/>
              <a:t>bullet</a:t>
            </a:r>
            <a:r>
              <a:rPr lang="it-IT" dirty="0" smtClean="0"/>
              <a:t> </a:t>
            </a:r>
            <a:r>
              <a:rPr lang="it-IT" dirty="0" err="1" smtClean="0"/>
              <a:t>point</a:t>
            </a:r>
            <a:r>
              <a:rPr lang="it-IT" dirty="0" smtClean="0"/>
              <a:t> text</a:t>
            </a:r>
          </a:p>
          <a:p>
            <a:pPr lvl="5"/>
            <a:r>
              <a:rPr lang="it-IT" dirty="0" smtClean="0"/>
              <a:t>Third </a:t>
            </a:r>
            <a:r>
              <a:rPr lang="it-IT" dirty="0" err="1" smtClean="0"/>
              <a:t>bullet</a:t>
            </a:r>
            <a:r>
              <a:rPr lang="it-IT" dirty="0" smtClean="0"/>
              <a:t> </a:t>
            </a:r>
            <a:r>
              <a:rPr lang="it-IT" dirty="0" err="1" smtClean="0"/>
              <a:t>point</a:t>
            </a:r>
            <a:r>
              <a:rPr lang="it-IT" dirty="0" smtClean="0"/>
              <a:t> text</a:t>
            </a:r>
          </a:p>
          <a:p>
            <a:pPr lvl="6"/>
            <a:r>
              <a:rPr lang="it-IT" dirty="0" smtClean="0"/>
              <a:t>First </a:t>
            </a:r>
            <a:r>
              <a:rPr lang="it-IT" dirty="0" err="1" smtClean="0"/>
              <a:t>numbered</a:t>
            </a:r>
            <a:r>
              <a:rPr lang="it-IT" dirty="0" smtClean="0"/>
              <a:t> text</a:t>
            </a:r>
          </a:p>
          <a:p>
            <a:pPr lvl="7"/>
            <a:r>
              <a:rPr lang="it-IT" dirty="0" smtClean="0"/>
              <a:t>Second </a:t>
            </a:r>
            <a:r>
              <a:rPr lang="it-IT" dirty="0" err="1" smtClean="0"/>
              <a:t>numbered</a:t>
            </a:r>
            <a:r>
              <a:rPr lang="it-IT" dirty="0" smtClean="0"/>
              <a:t> text</a:t>
            </a:r>
          </a:p>
          <a:p>
            <a:pPr lvl="8"/>
            <a:r>
              <a:rPr lang="it-IT" dirty="0" smtClean="0"/>
              <a:t>Third </a:t>
            </a:r>
            <a:r>
              <a:rPr lang="it-IT" dirty="0" err="1" smtClean="0"/>
              <a:t>numbered</a:t>
            </a:r>
            <a:r>
              <a:rPr lang="it-IT" dirty="0" smtClean="0"/>
              <a:t> text</a:t>
            </a:r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573852" y="408191"/>
            <a:ext cx="7968163" cy="266461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en-US" cap="all" baseline="0" dirty="0">
                <a:cs typeface="Arial" panose="020B0604020202020204" pitchFamily="34" charset="0"/>
              </a:defRPr>
            </a:lvl1pPr>
          </a:lstStyle>
          <a:p>
            <a:pPr lvl="0"/>
            <a:r>
              <a:rPr lang="it-IT" dirty="0" smtClean="0"/>
              <a:t>INSERT YOUR TITLE HERE</a:t>
            </a:r>
            <a:endParaRPr lang="en-US" dirty="0"/>
          </a:p>
        </p:txBody>
      </p:sp>
      <p:sp>
        <p:nvSpPr>
          <p:cNvPr id="12" name="Segnaposto immagine 5"/>
          <p:cNvSpPr>
            <a:spLocks noGrp="1"/>
          </p:cNvSpPr>
          <p:nvPr>
            <p:ph type="pic" sz="quarter" idx="11"/>
          </p:nvPr>
        </p:nvSpPr>
        <p:spPr>
          <a:xfrm>
            <a:off x="4025590" y="1417013"/>
            <a:ext cx="5118410" cy="3036887"/>
          </a:xfrm>
        </p:spPr>
        <p:txBody>
          <a:bodyPr/>
          <a:lstStyle/>
          <a:p>
            <a:r>
              <a:rPr lang="en-US" dirty="0" smtClean="0"/>
              <a:t>Click icon to add picture</a:t>
            </a:r>
            <a:endParaRPr lang="it-IT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2" hasCustomPrompt="1"/>
          </p:nvPr>
        </p:nvSpPr>
        <p:spPr>
          <a:xfrm>
            <a:off x="573852" y="753750"/>
            <a:ext cx="7968163" cy="328820"/>
          </a:xfrm>
        </p:spPr>
        <p:txBody>
          <a:bodyPr lIns="0" bIns="0" anchor="ctr">
            <a:noAutofit/>
          </a:bodyPr>
          <a:lstStyle>
            <a:lvl1pPr marL="0" indent="0" algn="ctr">
              <a:buNone/>
              <a:defRPr sz="1600" b="0" cap="all">
                <a:solidFill>
                  <a:schemeClr val="tx1"/>
                </a:solidFill>
                <a:latin typeface="Arial Black" panose="020B0A04020102020204" pitchFamily="34" charset="0"/>
                <a:cs typeface="Arial Black" panose="020B0A040201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 err="1" smtClean="0"/>
              <a:t>Insert</a:t>
            </a:r>
            <a:r>
              <a:rPr lang="it-IT" dirty="0" smtClean="0"/>
              <a:t> </a:t>
            </a:r>
            <a:r>
              <a:rPr lang="it-IT" dirty="0" err="1" smtClean="0"/>
              <a:t>your</a:t>
            </a:r>
            <a:r>
              <a:rPr lang="it-IT" dirty="0" smtClean="0"/>
              <a:t> </a:t>
            </a:r>
            <a:r>
              <a:rPr lang="it-IT" dirty="0" err="1" smtClean="0"/>
              <a:t>subtitle</a:t>
            </a:r>
            <a:r>
              <a:rPr lang="it-IT" dirty="0" smtClean="0"/>
              <a:t> </a:t>
            </a:r>
            <a:r>
              <a:rPr lang="it-IT" dirty="0" err="1" smtClean="0"/>
              <a:t>here</a:t>
            </a:r>
            <a:endParaRPr lang="en-US" dirty="0"/>
          </a:p>
        </p:txBody>
      </p:sp>
      <p:pic>
        <p:nvPicPr>
          <p:cNvPr id="8" name="Bild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5483" y="4733845"/>
            <a:ext cx="361532" cy="361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3281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ERT Gradient + sid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573853" y="1437651"/>
            <a:ext cx="2994538" cy="3037283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400"/>
            </a:lvl6pPr>
            <a:lvl7pPr>
              <a:defRPr sz="1600"/>
            </a:lvl7pPr>
            <a:lvl8pPr>
              <a:defRPr sz="1600"/>
            </a:lvl8pPr>
            <a:lvl9pPr>
              <a:defRPr sz="1400"/>
            </a:lvl9pPr>
          </a:lstStyle>
          <a:p>
            <a:pPr lvl="0"/>
            <a:r>
              <a:rPr lang="it-IT" dirty="0" smtClean="0"/>
              <a:t>Basic text</a:t>
            </a:r>
          </a:p>
          <a:p>
            <a:pPr lvl="1"/>
            <a:r>
              <a:rPr lang="it-IT" dirty="0" smtClean="0"/>
              <a:t>Text in CAPITAL </a:t>
            </a:r>
            <a:r>
              <a:rPr lang="it-IT" dirty="0" err="1" smtClean="0"/>
              <a:t>LeTTERS</a:t>
            </a:r>
            <a:endParaRPr lang="it-IT" dirty="0" smtClean="0"/>
          </a:p>
          <a:p>
            <a:pPr lvl="2"/>
            <a:r>
              <a:rPr lang="it-IT" dirty="0" smtClean="0"/>
              <a:t>Basic green text</a:t>
            </a:r>
          </a:p>
          <a:p>
            <a:pPr lvl="3"/>
            <a:r>
              <a:rPr lang="it-IT" dirty="0" smtClean="0"/>
              <a:t>First </a:t>
            </a:r>
            <a:r>
              <a:rPr lang="it-IT" dirty="0" err="1" smtClean="0"/>
              <a:t>bullet</a:t>
            </a:r>
            <a:r>
              <a:rPr lang="it-IT" dirty="0" smtClean="0"/>
              <a:t> </a:t>
            </a:r>
            <a:r>
              <a:rPr lang="it-IT" dirty="0" err="1" smtClean="0"/>
              <a:t>point</a:t>
            </a:r>
            <a:r>
              <a:rPr lang="it-IT" dirty="0" smtClean="0"/>
              <a:t> text</a:t>
            </a:r>
          </a:p>
          <a:p>
            <a:pPr lvl="4"/>
            <a:r>
              <a:rPr lang="it-IT" dirty="0" smtClean="0"/>
              <a:t>Second </a:t>
            </a:r>
            <a:r>
              <a:rPr lang="it-IT" dirty="0" err="1" smtClean="0"/>
              <a:t>bullet</a:t>
            </a:r>
            <a:r>
              <a:rPr lang="it-IT" dirty="0" smtClean="0"/>
              <a:t> </a:t>
            </a:r>
            <a:r>
              <a:rPr lang="it-IT" dirty="0" err="1" smtClean="0"/>
              <a:t>point</a:t>
            </a:r>
            <a:r>
              <a:rPr lang="it-IT" dirty="0" smtClean="0"/>
              <a:t> text</a:t>
            </a:r>
          </a:p>
          <a:p>
            <a:pPr lvl="5"/>
            <a:r>
              <a:rPr lang="it-IT" dirty="0" smtClean="0"/>
              <a:t>Third </a:t>
            </a:r>
            <a:r>
              <a:rPr lang="it-IT" dirty="0" err="1" smtClean="0"/>
              <a:t>bullet</a:t>
            </a:r>
            <a:r>
              <a:rPr lang="it-IT" dirty="0" smtClean="0"/>
              <a:t> </a:t>
            </a:r>
            <a:r>
              <a:rPr lang="it-IT" dirty="0" err="1" smtClean="0"/>
              <a:t>point</a:t>
            </a:r>
            <a:r>
              <a:rPr lang="it-IT" dirty="0" smtClean="0"/>
              <a:t> text</a:t>
            </a:r>
          </a:p>
          <a:p>
            <a:pPr lvl="6"/>
            <a:r>
              <a:rPr lang="it-IT" dirty="0" smtClean="0"/>
              <a:t>First </a:t>
            </a:r>
            <a:r>
              <a:rPr lang="it-IT" dirty="0" err="1" smtClean="0"/>
              <a:t>numbered</a:t>
            </a:r>
            <a:r>
              <a:rPr lang="it-IT" dirty="0" smtClean="0"/>
              <a:t> text</a:t>
            </a:r>
          </a:p>
          <a:p>
            <a:pPr lvl="7"/>
            <a:r>
              <a:rPr lang="it-IT" dirty="0" smtClean="0"/>
              <a:t>Second </a:t>
            </a:r>
            <a:r>
              <a:rPr lang="it-IT" dirty="0" err="1" smtClean="0"/>
              <a:t>numbered</a:t>
            </a:r>
            <a:r>
              <a:rPr lang="it-IT" dirty="0" smtClean="0"/>
              <a:t> text</a:t>
            </a:r>
          </a:p>
          <a:p>
            <a:pPr lvl="8"/>
            <a:r>
              <a:rPr lang="it-IT" dirty="0" smtClean="0"/>
              <a:t>Third </a:t>
            </a:r>
            <a:r>
              <a:rPr lang="it-IT" dirty="0" err="1" smtClean="0"/>
              <a:t>numbered</a:t>
            </a:r>
            <a:r>
              <a:rPr lang="it-IT" dirty="0" smtClean="0"/>
              <a:t> text</a:t>
            </a:r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573852" y="408191"/>
            <a:ext cx="7968163" cy="266461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en-US" cap="all" baseline="0" dirty="0">
                <a:cs typeface="Arial" panose="020B0604020202020204" pitchFamily="34" charset="0"/>
              </a:defRPr>
            </a:lvl1pPr>
          </a:lstStyle>
          <a:p>
            <a:pPr lvl="0"/>
            <a:r>
              <a:rPr lang="it-IT" dirty="0" smtClean="0"/>
              <a:t>INSERT YOUR TITLE HERE</a:t>
            </a:r>
            <a:endParaRPr lang="en-US" dirty="0"/>
          </a:p>
        </p:txBody>
      </p:sp>
      <p:pic>
        <p:nvPicPr>
          <p:cNvPr id="2" name="Immagine 1"/>
          <p:cNvPicPr>
            <a:picLocks noChangeAspect="1"/>
          </p:cNvPicPr>
          <p:nvPr userDrawn="1"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9395" y="1496815"/>
            <a:ext cx="5114604" cy="2876965"/>
          </a:xfrm>
          <a:prstGeom prst="rect">
            <a:avLst/>
          </a:prstGeom>
        </p:spPr>
      </p:pic>
      <p:sp>
        <p:nvSpPr>
          <p:cNvPr id="12" name="Content Placeholder 2"/>
          <p:cNvSpPr>
            <a:spLocks noGrp="1"/>
          </p:cNvSpPr>
          <p:nvPr>
            <p:ph sz="half" idx="11" hasCustomPrompt="1"/>
          </p:nvPr>
        </p:nvSpPr>
        <p:spPr>
          <a:xfrm>
            <a:off x="4352740" y="2858737"/>
            <a:ext cx="4616786" cy="619319"/>
          </a:xfrm>
        </p:spPr>
        <p:txBody>
          <a:bodyPr anchor="t"/>
          <a:lstStyle>
            <a:lvl1pPr>
              <a:defRPr sz="4000" cap="all" spc="-100">
                <a:solidFill>
                  <a:srgbClr val="FFFFFF"/>
                </a:solidFill>
                <a:latin typeface="Arial Black"/>
                <a:cs typeface="Arial Black"/>
              </a:defRPr>
            </a:lvl1pPr>
            <a:lvl2pPr>
              <a:defRPr sz="4000">
                <a:latin typeface="Arial Black"/>
                <a:cs typeface="Arial Black"/>
              </a:defRPr>
            </a:lvl2pPr>
            <a:lvl3pPr>
              <a:defRPr sz="4000">
                <a:latin typeface="Arial Black"/>
                <a:cs typeface="Arial Black"/>
              </a:defRPr>
            </a:lvl3pPr>
            <a:lvl4pPr>
              <a:defRPr sz="4000">
                <a:latin typeface="Arial Black"/>
                <a:cs typeface="Arial Black"/>
              </a:defRPr>
            </a:lvl4pPr>
            <a:lvl5pPr>
              <a:defRPr sz="4000">
                <a:latin typeface="Arial Black"/>
                <a:cs typeface="Arial Black"/>
              </a:defRPr>
            </a:lvl5pPr>
            <a:lvl6pPr>
              <a:defRPr sz="4000">
                <a:latin typeface="Arial Black"/>
                <a:cs typeface="Arial Black"/>
              </a:defRPr>
            </a:lvl6pPr>
            <a:lvl7pPr>
              <a:defRPr sz="4000">
                <a:latin typeface="Arial Black"/>
                <a:cs typeface="Arial Black"/>
              </a:defRPr>
            </a:lvl7pPr>
            <a:lvl8pPr>
              <a:defRPr sz="4000">
                <a:latin typeface="Arial Black"/>
                <a:cs typeface="Arial Black"/>
              </a:defRPr>
            </a:lvl8pPr>
            <a:lvl9pPr>
              <a:defRPr sz="4000">
                <a:latin typeface="Arial Black"/>
                <a:cs typeface="Arial Black"/>
              </a:defRPr>
            </a:lvl9pPr>
          </a:lstStyle>
          <a:p>
            <a:pPr lvl="0"/>
            <a:r>
              <a:rPr lang="en-US" dirty="0" smtClean="0"/>
              <a:t>TEXT</a:t>
            </a:r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sz="half" idx="12" hasCustomPrompt="1"/>
          </p:nvPr>
        </p:nvSpPr>
        <p:spPr>
          <a:xfrm>
            <a:off x="4352740" y="1903019"/>
            <a:ext cx="4616786" cy="320156"/>
          </a:xfrm>
        </p:spPr>
        <p:txBody>
          <a:bodyPr/>
          <a:lstStyle>
            <a:lvl1pPr>
              <a:defRPr sz="1600">
                <a:solidFill>
                  <a:srgbClr val="FFFFFF"/>
                </a:solidFill>
              </a:defRPr>
            </a:lvl1pPr>
            <a:lvl2pPr marL="0" indent="0">
              <a:buFont typeface="+mj-lt"/>
              <a:buNone/>
              <a:defRPr sz="1400">
                <a:solidFill>
                  <a:schemeClr val="tx1"/>
                </a:solidFill>
              </a:defRPr>
            </a:lvl2pPr>
            <a:lvl3pPr marL="0" indent="0">
              <a:buFont typeface="+mj-lt"/>
              <a:buNone/>
              <a:defRPr sz="1400">
                <a:solidFill>
                  <a:schemeClr val="tx1"/>
                </a:solidFill>
              </a:defRPr>
            </a:lvl3pPr>
            <a:lvl4pPr marL="0" indent="0">
              <a:buFont typeface="+mj-lt"/>
              <a:buNone/>
              <a:defRPr sz="1400">
                <a:solidFill>
                  <a:schemeClr val="tx1"/>
                </a:solidFill>
              </a:defRPr>
            </a:lvl4pPr>
            <a:lvl5pPr marL="0" indent="0">
              <a:buFont typeface="+mj-lt"/>
              <a:buNone/>
              <a:defRPr sz="1400">
                <a:solidFill>
                  <a:schemeClr val="tx1"/>
                </a:solidFill>
              </a:defRPr>
            </a:lvl5pPr>
            <a:lvl6pPr marL="0" indent="0">
              <a:buFont typeface="+mj-lt"/>
              <a:buNone/>
              <a:defRPr sz="1400">
                <a:solidFill>
                  <a:schemeClr val="tx1"/>
                </a:solidFill>
              </a:defRPr>
            </a:lvl6pPr>
            <a:lvl7pPr marL="0" indent="0">
              <a:buFont typeface="+mj-lt"/>
              <a:buNone/>
              <a:defRPr sz="1400">
                <a:solidFill>
                  <a:schemeClr val="tx1"/>
                </a:solidFill>
              </a:defRPr>
            </a:lvl7pPr>
            <a:lvl8pPr marL="0" indent="0">
              <a:buFont typeface="+mj-lt"/>
              <a:buNone/>
              <a:defRPr sz="1400">
                <a:solidFill>
                  <a:schemeClr val="tx1"/>
                </a:solidFill>
              </a:defRPr>
            </a:lvl8pPr>
            <a:lvl9pPr marL="0" indent="0">
              <a:buFont typeface="+mj-lt"/>
              <a:buNone/>
              <a:defRPr sz="1400">
                <a:solidFill>
                  <a:schemeClr val="tx1"/>
                </a:solidFill>
              </a:defRPr>
            </a:lvl9pPr>
          </a:lstStyle>
          <a:p>
            <a:pPr lvl="0"/>
            <a:r>
              <a:rPr lang="it-IT" dirty="0" smtClean="0"/>
              <a:t>Basic text</a:t>
            </a:r>
          </a:p>
        </p:txBody>
      </p:sp>
      <p:sp>
        <p:nvSpPr>
          <p:cNvPr id="9" name="Subtitle 2"/>
          <p:cNvSpPr>
            <a:spLocks noGrp="1"/>
          </p:cNvSpPr>
          <p:nvPr>
            <p:ph type="subTitle" idx="13" hasCustomPrompt="1"/>
          </p:nvPr>
        </p:nvSpPr>
        <p:spPr>
          <a:xfrm>
            <a:off x="573852" y="753750"/>
            <a:ext cx="7968163" cy="328820"/>
          </a:xfrm>
        </p:spPr>
        <p:txBody>
          <a:bodyPr lIns="0" bIns="0" anchor="ctr">
            <a:noAutofit/>
          </a:bodyPr>
          <a:lstStyle>
            <a:lvl1pPr marL="0" indent="0" algn="ctr">
              <a:buNone/>
              <a:defRPr sz="1600" b="0" cap="all">
                <a:solidFill>
                  <a:schemeClr val="tx1"/>
                </a:solidFill>
                <a:latin typeface="Arial Black" panose="020B0A04020102020204" pitchFamily="34" charset="0"/>
                <a:cs typeface="Arial Black" panose="020B0A040201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 err="1" smtClean="0"/>
              <a:t>Insert</a:t>
            </a:r>
            <a:r>
              <a:rPr lang="it-IT" dirty="0" smtClean="0"/>
              <a:t> </a:t>
            </a:r>
            <a:r>
              <a:rPr lang="it-IT" dirty="0" err="1" smtClean="0"/>
              <a:t>your</a:t>
            </a:r>
            <a:r>
              <a:rPr lang="it-IT" dirty="0" smtClean="0"/>
              <a:t> </a:t>
            </a:r>
            <a:r>
              <a:rPr lang="it-IT" dirty="0" err="1" smtClean="0"/>
              <a:t>subtitle</a:t>
            </a:r>
            <a:r>
              <a:rPr lang="it-IT" dirty="0" smtClean="0"/>
              <a:t> </a:t>
            </a:r>
            <a:r>
              <a:rPr lang="it-IT" dirty="0" err="1" smtClean="0"/>
              <a:t>here</a:t>
            </a:r>
            <a:endParaRPr lang="en-US" dirty="0"/>
          </a:p>
        </p:txBody>
      </p:sp>
      <p:pic>
        <p:nvPicPr>
          <p:cNvPr id="11" name="Bild 5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5483" y="4733845"/>
            <a:ext cx="361532" cy="361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23505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491287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/>
          <p:cNvPicPr>
            <a:picLocks/>
          </p:cNvPicPr>
          <p:nvPr userDrawn="1"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779"/>
            <a:ext cx="9180512" cy="5164038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1156023" y="2010229"/>
            <a:ext cx="7003440" cy="1321697"/>
          </a:xfrm>
        </p:spPr>
        <p:txBody>
          <a:bodyPr anchor="ctr"/>
          <a:lstStyle>
            <a:lvl1pPr>
              <a:lnSpc>
                <a:spcPct val="80000"/>
              </a:lnSpc>
              <a:defRPr lang="en-US" sz="6000" i="0" u="none" kern="1200" cap="all" spc="-100" baseline="0" dirty="0">
                <a:solidFill>
                  <a:srgbClr val="FFFFFF"/>
                </a:solidFill>
                <a:latin typeface="Arial Black"/>
                <a:ea typeface="+mj-ea"/>
                <a:cs typeface="Arial Black"/>
              </a:defRPr>
            </a:lvl1pPr>
          </a:lstStyle>
          <a:p>
            <a:r>
              <a:rPr lang="it-IT" dirty="0" err="1" smtClean="0"/>
              <a:t>Insert</a:t>
            </a:r>
            <a:r>
              <a:rPr lang="it-IT" dirty="0" smtClean="0"/>
              <a:t> </a:t>
            </a:r>
            <a:r>
              <a:rPr lang="it-IT" dirty="0" err="1" smtClean="0"/>
              <a:t>your</a:t>
            </a:r>
            <a:r>
              <a:rPr lang="it-IT" dirty="0" smtClean="0"/>
              <a:t> </a:t>
            </a:r>
            <a:r>
              <a:rPr lang="it-IT" dirty="0" err="1" smtClean="0"/>
              <a:t>title</a:t>
            </a:r>
            <a:r>
              <a:rPr lang="it-IT" dirty="0" smtClean="0"/>
              <a:t> </a:t>
            </a:r>
            <a:r>
              <a:rPr lang="it-IT" dirty="0" err="1" smtClean="0"/>
              <a:t>here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156022" y="3375892"/>
            <a:ext cx="7003441" cy="328820"/>
          </a:xfrm>
        </p:spPr>
        <p:txBody>
          <a:bodyPr lIns="0" bIns="0" anchor="t">
            <a:noAutofit/>
          </a:bodyPr>
          <a:lstStyle>
            <a:lvl1pPr marL="0" indent="0" algn="ctr">
              <a:buNone/>
              <a:defRPr sz="1800" b="0" cap="none">
                <a:solidFill>
                  <a:srgbClr val="FFFFFF"/>
                </a:solidFill>
                <a:latin typeface="+mn-lt"/>
                <a:cs typeface="Arial Black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 err="1" smtClean="0"/>
              <a:t>Insert</a:t>
            </a:r>
            <a:r>
              <a:rPr lang="it-IT" dirty="0" smtClean="0"/>
              <a:t> </a:t>
            </a:r>
            <a:r>
              <a:rPr lang="it-IT" dirty="0" err="1" smtClean="0"/>
              <a:t>your</a:t>
            </a:r>
            <a:r>
              <a:rPr lang="it-IT" dirty="0" smtClean="0"/>
              <a:t> </a:t>
            </a:r>
            <a:r>
              <a:rPr lang="it-IT" dirty="0" err="1" smtClean="0"/>
              <a:t>subtitle</a:t>
            </a:r>
            <a:r>
              <a:rPr lang="it-IT" dirty="0" smtClean="0"/>
              <a:t> </a:t>
            </a:r>
            <a:r>
              <a:rPr lang="it-IT" dirty="0" err="1" smtClean="0"/>
              <a:t>here</a:t>
            </a:r>
            <a:endParaRPr lang="en-US" dirty="0"/>
          </a:p>
        </p:txBody>
      </p:sp>
      <p:pic>
        <p:nvPicPr>
          <p:cNvPr id="9" name="Immagine 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0625" y="4723811"/>
            <a:ext cx="888029" cy="277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941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ing 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3852" y="408191"/>
            <a:ext cx="7968163" cy="266461"/>
          </a:xfrm>
        </p:spPr>
        <p:txBody>
          <a:bodyPr tIns="0" rIns="0" anchor="t" anchorCtr="0"/>
          <a:lstStyle>
            <a:lvl1pPr>
              <a:defRPr sz="3200" cap="all" baseline="0">
                <a:latin typeface="Arial Black" panose="020B0A04020102020204" pitchFamily="34" charset="0"/>
                <a:cs typeface="Arial" panose="020B0604020202020204" pitchFamily="34" charset="0"/>
              </a:defRPr>
            </a:lvl1pPr>
          </a:lstStyle>
          <a:p>
            <a:r>
              <a:rPr lang="it-IT" dirty="0" smtClean="0"/>
              <a:t>INSERT YOUR TITLE HERE</a:t>
            </a:r>
            <a:endParaRPr lang="en-US" dirty="0"/>
          </a:p>
        </p:txBody>
      </p:sp>
      <p:sp>
        <p:nvSpPr>
          <p:cNvPr id="1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73852" y="753750"/>
            <a:ext cx="7968163" cy="328820"/>
          </a:xfrm>
        </p:spPr>
        <p:txBody>
          <a:bodyPr lIns="0" bIns="0" anchor="ctr">
            <a:noAutofit/>
          </a:bodyPr>
          <a:lstStyle>
            <a:lvl1pPr marL="0" indent="0" algn="ctr">
              <a:buNone/>
              <a:defRPr sz="1600" b="0" cap="all">
                <a:solidFill>
                  <a:schemeClr val="tx1"/>
                </a:solidFill>
                <a:latin typeface="Arial Black" panose="020B0A04020102020204" pitchFamily="34" charset="0"/>
                <a:cs typeface="Arial Black" panose="020B0A040201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 err="1" smtClean="0"/>
              <a:t>Insert</a:t>
            </a:r>
            <a:r>
              <a:rPr lang="it-IT" dirty="0" smtClean="0"/>
              <a:t> </a:t>
            </a:r>
            <a:r>
              <a:rPr lang="it-IT" dirty="0" err="1" smtClean="0"/>
              <a:t>your</a:t>
            </a:r>
            <a:r>
              <a:rPr lang="it-IT" dirty="0" smtClean="0"/>
              <a:t> </a:t>
            </a:r>
            <a:r>
              <a:rPr lang="it-IT" dirty="0" err="1" smtClean="0"/>
              <a:t>subtitle</a:t>
            </a:r>
            <a:r>
              <a:rPr lang="it-IT" dirty="0" smtClean="0"/>
              <a:t> </a:t>
            </a:r>
            <a:r>
              <a:rPr lang="it-IT" dirty="0" err="1" smtClean="0"/>
              <a:t>here</a:t>
            </a:r>
            <a:endParaRPr lang="en-US" dirty="0"/>
          </a:p>
        </p:txBody>
      </p:sp>
      <p:sp>
        <p:nvSpPr>
          <p:cNvPr id="6" name="Inhaltsplatzhalter 2"/>
          <p:cNvSpPr>
            <a:spLocks noGrp="1"/>
          </p:cNvSpPr>
          <p:nvPr>
            <p:ph idx="10"/>
          </p:nvPr>
        </p:nvSpPr>
        <p:spPr>
          <a:xfrm>
            <a:off x="603248" y="1594892"/>
            <a:ext cx="7937501" cy="2462213"/>
          </a:xfrm>
        </p:spPr>
        <p:txBody>
          <a:bodyPr/>
          <a:lstStyle>
            <a:lvl1pPr marL="500063" indent="-500063">
              <a:spcBef>
                <a:spcPts val="1200"/>
              </a:spcBef>
              <a:buClr>
                <a:schemeClr val="accent2"/>
              </a:buClr>
              <a:buSzPct val="100000"/>
              <a:buFont typeface="+mj-lt"/>
              <a:buAutoNum type="arabicPlain"/>
              <a:tabLst/>
              <a:defRPr/>
            </a:lvl1pPr>
            <a:lvl2pPr marL="982663" indent="-490538">
              <a:spcBef>
                <a:spcPts val="1200"/>
              </a:spcBef>
              <a:buClr>
                <a:schemeClr val="accent2"/>
              </a:buClr>
              <a:buSzPct val="100000"/>
              <a:buFont typeface="+mj-lt"/>
              <a:buAutoNum type="arabicPlain"/>
              <a:tabLst/>
              <a:defRPr cap="none">
                <a:solidFill>
                  <a:schemeClr val="tx1"/>
                </a:solidFill>
              </a:defRPr>
            </a:lvl2pPr>
            <a:lvl3pPr marL="1431925" indent="-450850">
              <a:spcBef>
                <a:spcPts val="1200"/>
              </a:spcBef>
              <a:buClr>
                <a:schemeClr val="accent2"/>
              </a:buClr>
              <a:buSzPct val="100000"/>
              <a:buFont typeface="+mj-lt"/>
              <a:buAutoNum type="arabicPlain"/>
              <a:tabLst/>
              <a:defRPr sz="1600">
                <a:solidFill>
                  <a:schemeClr val="tx1"/>
                </a:solidFill>
              </a:defRPr>
            </a:lvl3pPr>
            <a:lvl4pPr marL="1371600" indent="-342900">
              <a:buFont typeface="+mj-lt"/>
              <a:buAutoNum type="arabicPeriod"/>
              <a:defRPr/>
            </a:lvl4pPr>
            <a:lvl5pPr marL="1714500" indent="-342900">
              <a:buFont typeface="+mj-lt"/>
              <a:buAutoNum type="arabicPeriod"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pic>
        <p:nvPicPr>
          <p:cNvPr id="8" name="Bild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5483" y="4733845"/>
            <a:ext cx="361532" cy="361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933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Cover Op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/>
          <p:cNvPicPr>
            <a:picLocks/>
          </p:cNvPicPr>
          <p:nvPr userDrawn="1"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779"/>
            <a:ext cx="9180512" cy="5164038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>
          <a:xfrm>
            <a:off x="780889" y="1371684"/>
            <a:ext cx="7582223" cy="1631422"/>
          </a:xfrm>
        </p:spPr>
        <p:txBody>
          <a:bodyPr anchor="b"/>
          <a:lstStyle>
            <a:lvl1pPr algn="ctr">
              <a:lnSpc>
                <a:spcPct val="80000"/>
              </a:lnSpc>
              <a:defRPr lang="en-US" sz="6000" i="0" u="none" kern="1200" cap="all" spc="-100" baseline="0" dirty="0">
                <a:solidFill>
                  <a:srgbClr val="FFFFFF"/>
                </a:solidFill>
                <a:latin typeface="Arial Black"/>
                <a:ea typeface="+mj-ea"/>
                <a:cs typeface="Arial Black"/>
              </a:defRPr>
            </a:lvl1pPr>
          </a:lstStyle>
          <a:p>
            <a:r>
              <a:rPr lang="it-IT" dirty="0" smtClean="0"/>
              <a:t>SECTION </a:t>
            </a:r>
            <a:br>
              <a:rPr lang="it-IT" dirty="0" smtClean="0"/>
            </a:br>
            <a:r>
              <a:rPr lang="it-IT" dirty="0" smtClean="0"/>
              <a:t>SLIDE</a:t>
            </a:r>
            <a:endParaRPr lang="en-US" dirty="0"/>
          </a:p>
        </p:txBody>
      </p:sp>
      <p:pic>
        <p:nvPicPr>
          <p:cNvPr id="5" name="Bild 5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5483" y="4733845"/>
            <a:ext cx="361532" cy="361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952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tement Cover Op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/>
          <p:cNvPicPr>
            <a:picLocks/>
          </p:cNvPicPr>
          <p:nvPr userDrawn="1"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779"/>
            <a:ext cx="9180512" cy="5164038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>
          <a:xfrm>
            <a:off x="780889" y="1371684"/>
            <a:ext cx="7582223" cy="1631422"/>
          </a:xfrm>
        </p:spPr>
        <p:txBody>
          <a:bodyPr anchor="t"/>
          <a:lstStyle>
            <a:lvl1pPr algn="ctr">
              <a:lnSpc>
                <a:spcPct val="80000"/>
              </a:lnSpc>
              <a:defRPr lang="en-US" sz="5400" i="0" u="none" kern="1200" cap="all" spc="-100" baseline="0" dirty="0">
                <a:solidFill>
                  <a:srgbClr val="FFFFFF"/>
                </a:solidFill>
                <a:latin typeface="Arial Black"/>
                <a:ea typeface="+mj-ea"/>
                <a:cs typeface="Arial Black"/>
              </a:defRPr>
            </a:lvl1pPr>
          </a:lstStyle>
          <a:p>
            <a:r>
              <a:rPr lang="de-DE" dirty="0" smtClean="0"/>
              <a:t>STATEMENT </a:t>
            </a:r>
            <a:br>
              <a:rPr lang="de-DE" dirty="0" smtClean="0"/>
            </a:br>
            <a:r>
              <a:rPr lang="de-DE" dirty="0" smtClean="0"/>
              <a:t>CHART FOR IMPORTANT </a:t>
            </a:r>
            <a:br>
              <a:rPr lang="de-DE" dirty="0" smtClean="0"/>
            </a:br>
            <a:r>
              <a:rPr lang="de-DE" dirty="0" smtClean="0"/>
              <a:t>POINTS</a:t>
            </a:r>
            <a:endParaRPr lang="en-US" dirty="0"/>
          </a:p>
        </p:txBody>
      </p:sp>
      <p:pic>
        <p:nvPicPr>
          <p:cNvPr id="6" name="Bild 5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5483" y="4733845"/>
            <a:ext cx="361532" cy="361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3051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80889" y="3823821"/>
            <a:ext cx="7582223" cy="328820"/>
          </a:xfrm>
        </p:spPr>
        <p:txBody>
          <a:bodyPr lIns="0" bIns="0" anchor="t">
            <a:noAutofit/>
          </a:bodyPr>
          <a:lstStyle>
            <a:lvl1pPr marL="0" indent="0" algn="ctr">
              <a:buNone/>
              <a:defRPr sz="2400" b="0" cap="none" baseline="0">
                <a:solidFill>
                  <a:schemeClr val="tx1"/>
                </a:solidFill>
                <a:latin typeface="+mj-lt"/>
                <a:cs typeface="Arial Black" panose="020B0A040201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 smtClean="0"/>
              <a:t>INSERT YOUR SUBTITLE HERE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780889" y="1937802"/>
            <a:ext cx="7582223" cy="1267896"/>
          </a:xfrm>
        </p:spPr>
        <p:txBody>
          <a:bodyPr anchor="ctr"/>
          <a:lstStyle>
            <a:lvl1pPr algn="ctr">
              <a:lnSpc>
                <a:spcPct val="100000"/>
              </a:lnSpc>
              <a:defRPr lang="en-US" sz="5400" i="0" u="none" kern="1200" cap="all" spc="-100" baseline="0" dirty="0">
                <a:solidFill>
                  <a:schemeClr val="tx1"/>
                </a:solidFill>
                <a:latin typeface="Arial Black"/>
                <a:ea typeface="+mj-ea"/>
                <a:cs typeface="Arial Black"/>
              </a:defRPr>
            </a:lvl1pPr>
          </a:lstStyle>
          <a:p>
            <a:r>
              <a:rPr lang="it-IT" dirty="0" err="1" smtClean="0"/>
              <a:t>Insert</a:t>
            </a:r>
            <a:r>
              <a:rPr lang="it-IT" dirty="0" smtClean="0"/>
              <a:t> </a:t>
            </a:r>
            <a:r>
              <a:rPr lang="it-IT" dirty="0" err="1" smtClean="0"/>
              <a:t>your</a:t>
            </a:r>
            <a:r>
              <a:rPr lang="it-IT" dirty="0" smtClean="0"/>
              <a:t> TEXT </a:t>
            </a:r>
            <a:r>
              <a:rPr lang="it-IT" dirty="0" err="1" smtClean="0"/>
              <a:t>here</a:t>
            </a:r>
            <a:endParaRPr lang="en-US" dirty="0"/>
          </a:p>
        </p:txBody>
      </p:sp>
      <p:pic>
        <p:nvPicPr>
          <p:cNvPr id="6" name="Bild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5483" y="4733845"/>
            <a:ext cx="361532" cy="361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8554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with Background IM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 9"/>
          <p:cNvPicPr>
            <a:picLocks noChangeAspect="1"/>
          </p:cNvPicPr>
          <p:nvPr userDrawn="1"/>
        </p:nvPicPr>
        <p:blipFill rotWithShape="1">
          <a:blip r:embed="rId2"/>
          <a:srcRect t="-114" b="24638"/>
          <a:stretch/>
        </p:blipFill>
        <p:spPr>
          <a:xfrm>
            <a:off x="0" y="-7749"/>
            <a:ext cx="9144000" cy="5174110"/>
          </a:xfrm>
          <a:prstGeom prst="rect">
            <a:avLst/>
          </a:prstGeom>
        </p:spPr>
      </p:pic>
      <p:sp>
        <p:nvSpPr>
          <p:cNvPr id="8" name="Rechteck 6"/>
          <p:cNvSpPr/>
          <p:nvPr userDrawn="1"/>
        </p:nvSpPr>
        <p:spPr>
          <a:xfrm>
            <a:off x="0" y="1"/>
            <a:ext cx="9144000" cy="5166360"/>
          </a:xfrm>
          <a:prstGeom prst="rect">
            <a:avLst/>
          </a:prstGeom>
          <a:solidFill>
            <a:schemeClr val="bg1">
              <a:alpha val="50196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80889" y="3823821"/>
            <a:ext cx="7582223" cy="328820"/>
          </a:xfrm>
        </p:spPr>
        <p:txBody>
          <a:bodyPr lIns="0" bIns="0" anchor="t">
            <a:noAutofit/>
          </a:bodyPr>
          <a:lstStyle>
            <a:lvl1pPr marL="0" indent="0" algn="ctr">
              <a:buNone/>
              <a:defRPr sz="2400" b="0" cap="none" baseline="0">
                <a:solidFill>
                  <a:schemeClr val="tx1"/>
                </a:solidFill>
                <a:latin typeface="+mj-lt"/>
                <a:cs typeface="Arial Black" panose="020B0A040201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 smtClean="0"/>
              <a:t>INSERT YOUR SUBTITLE HERE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780889" y="1937802"/>
            <a:ext cx="7582223" cy="1267896"/>
          </a:xfrm>
        </p:spPr>
        <p:txBody>
          <a:bodyPr anchor="ctr"/>
          <a:lstStyle>
            <a:lvl1pPr algn="ctr">
              <a:lnSpc>
                <a:spcPct val="100000"/>
              </a:lnSpc>
              <a:defRPr lang="en-US" sz="5400" i="0" u="none" kern="1200" cap="all" spc="-100" baseline="0" dirty="0">
                <a:solidFill>
                  <a:schemeClr val="tx1"/>
                </a:solidFill>
                <a:latin typeface="Arial Black"/>
                <a:ea typeface="+mj-ea"/>
                <a:cs typeface="Arial Black"/>
              </a:defRPr>
            </a:lvl1pPr>
          </a:lstStyle>
          <a:p>
            <a:r>
              <a:rPr lang="it-IT" dirty="0" err="1" smtClean="0"/>
              <a:t>Insert</a:t>
            </a:r>
            <a:r>
              <a:rPr lang="it-IT" dirty="0" smtClean="0"/>
              <a:t> </a:t>
            </a:r>
            <a:r>
              <a:rPr lang="it-IT" dirty="0" err="1" smtClean="0"/>
              <a:t>your</a:t>
            </a:r>
            <a:r>
              <a:rPr lang="it-IT" dirty="0" smtClean="0"/>
              <a:t> TEXT </a:t>
            </a:r>
            <a:r>
              <a:rPr lang="it-IT" dirty="0" err="1" smtClean="0"/>
              <a:t>here</a:t>
            </a:r>
            <a:endParaRPr lang="en-US" dirty="0"/>
          </a:p>
        </p:txBody>
      </p:sp>
      <p:pic>
        <p:nvPicPr>
          <p:cNvPr id="9" name="Bild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5483" y="4733845"/>
            <a:ext cx="361532" cy="361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0512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screen imag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11"/>
          <p:cNvPicPr>
            <a:picLocks noChangeAspect="1"/>
          </p:cNvPicPr>
          <p:nvPr userDrawn="1"/>
        </p:nvPicPr>
        <p:blipFill rotWithShape="1">
          <a:blip r:embed="rId2"/>
          <a:srcRect t="-1" r="11734" b="25474"/>
          <a:stretch/>
        </p:blipFill>
        <p:spPr>
          <a:xfrm>
            <a:off x="-1" y="0"/>
            <a:ext cx="9144000" cy="5135526"/>
          </a:xfrm>
          <a:custGeom>
            <a:avLst/>
            <a:gdLst>
              <a:gd name="connsiteX0" fmla="*/ 0 w 9144000"/>
              <a:gd name="connsiteY0" fmla="*/ 0 h 6858000"/>
              <a:gd name="connsiteX1" fmla="*/ 9144000 w 9144000"/>
              <a:gd name="connsiteY1" fmla="*/ 0 h 6858000"/>
              <a:gd name="connsiteX2" fmla="*/ 9144000 w 9144000"/>
              <a:gd name="connsiteY2" fmla="*/ 6858000 h 6858000"/>
              <a:gd name="connsiteX3" fmla="*/ 0 w 9144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9144000" y="0"/>
                </a:lnTo>
                <a:lnTo>
                  <a:pt x="9144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0" name="Rechteck 6"/>
          <p:cNvSpPr/>
          <p:nvPr userDrawn="1"/>
        </p:nvSpPr>
        <p:spPr>
          <a:xfrm>
            <a:off x="0" y="-9843"/>
            <a:ext cx="9144000" cy="5143499"/>
          </a:xfrm>
          <a:prstGeom prst="rect">
            <a:avLst/>
          </a:prstGeom>
          <a:solidFill>
            <a:schemeClr val="bg1">
              <a:alpha val="50196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80889" y="3823821"/>
            <a:ext cx="7582223" cy="328820"/>
          </a:xfrm>
        </p:spPr>
        <p:txBody>
          <a:bodyPr lIns="0" bIns="0" anchor="t">
            <a:noAutofit/>
          </a:bodyPr>
          <a:lstStyle>
            <a:lvl1pPr marL="0" indent="0" algn="ctr">
              <a:buNone/>
              <a:defRPr sz="2400" b="0" cap="none" baseline="0">
                <a:solidFill>
                  <a:schemeClr val="tx1"/>
                </a:solidFill>
                <a:latin typeface="+mj-lt"/>
                <a:cs typeface="Arial Black" panose="020B0A040201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 smtClean="0"/>
              <a:t>INSERT YOUR SUBTITLE HERE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780889" y="1937802"/>
            <a:ext cx="7582223" cy="1267896"/>
          </a:xfrm>
        </p:spPr>
        <p:txBody>
          <a:bodyPr anchor="ctr"/>
          <a:lstStyle>
            <a:lvl1pPr algn="ctr">
              <a:lnSpc>
                <a:spcPct val="100000"/>
              </a:lnSpc>
              <a:defRPr lang="en-US" sz="6000" i="0" u="none" kern="1200" cap="all" spc="-100" baseline="0" dirty="0">
                <a:solidFill>
                  <a:schemeClr val="tx1"/>
                </a:solidFill>
                <a:latin typeface="Arial Black"/>
                <a:ea typeface="+mj-ea"/>
                <a:cs typeface="Arial Black"/>
              </a:defRPr>
            </a:lvl1pPr>
          </a:lstStyle>
          <a:p>
            <a:r>
              <a:rPr lang="it-IT" dirty="0" err="1" smtClean="0"/>
              <a:t>Insert</a:t>
            </a:r>
            <a:r>
              <a:rPr lang="it-IT" dirty="0" smtClean="0"/>
              <a:t> </a:t>
            </a:r>
            <a:r>
              <a:rPr lang="it-IT" dirty="0" err="1" smtClean="0"/>
              <a:t>your</a:t>
            </a:r>
            <a:r>
              <a:rPr lang="it-IT" dirty="0" smtClean="0"/>
              <a:t> TEXT </a:t>
            </a:r>
            <a:r>
              <a:rPr lang="it-IT" dirty="0" err="1" smtClean="0"/>
              <a:t>here</a:t>
            </a:r>
            <a:endParaRPr lang="en-US" dirty="0"/>
          </a:p>
        </p:txBody>
      </p:sp>
      <p:pic>
        <p:nvPicPr>
          <p:cNvPr id="8" name="Bild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5483" y="4733845"/>
            <a:ext cx="361532" cy="361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8416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573852" y="408191"/>
            <a:ext cx="7968163" cy="266461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en-US" cap="all" baseline="0" dirty="0">
                <a:cs typeface="Arial" panose="020B0604020202020204" pitchFamily="34" charset="0"/>
              </a:defRPr>
            </a:lvl1pPr>
          </a:lstStyle>
          <a:p>
            <a:pPr lvl="0"/>
            <a:r>
              <a:rPr lang="it-IT" dirty="0" smtClean="0"/>
              <a:t>INSERT YOUR TITLE HERE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73852" y="753750"/>
            <a:ext cx="7968163" cy="328820"/>
          </a:xfrm>
        </p:spPr>
        <p:txBody>
          <a:bodyPr lIns="0" bIns="0" anchor="ctr">
            <a:noAutofit/>
          </a:bodyPr>
          <a:lstStyle>
            <a:lvl1pPr marL="0" indent="0" algn="ctr">
              <a:buNone/>
              <a:defRPr sz="1600" b="0" cap="all">
                <a:solidFill>
                  <a:schemeClr val="tx1"/>
                </a:solidFill>
                <a:latin typeface="Arial Black" panose="020B0A04020102020204" pitchFamily="34" charset="0"/>
                <a:cs typeface="Arial Black" panose="020B0A040201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 err="1" smtClean="0"/>
              <a:t>Insert</a:t>
            </a:r>
            <a:r>
              <a:rPr lang="it-IT" dirty="0" smtClean="0"/>
              <a:t> </a:t>
            </a:r>
            <a:r>
              <a:rPr lang="it-IT" dirty="0" err="1" smtClean="0"/>
              <a:t>your</a:t>
            </a:r>
            <a:r>
              <a:rPr lang="it-IT" dirty="0" smtClean="0"/>
              <a:t> </a:t>
            </a:r>
            <a:r>
              <a:rPr lang="it-IT" dirty="0" err="1" smtClean="0"/>
              <a:t>subtitle</a:t>
            </a:r>
            <a:r>
              <a:rPr lang="it-IT" dirty="0" smtClean="0"/>
              <a:t> </a:t>
            </a:r>
            <a:r>
              <a:rPr lang="it-IT" dirty="0" err="1" smtClean="0"/>
              <a:t>here</a:t>
            </a:r>
            <a:endParaRPr lang="en-US" dirty="0"/>
          </a:p>
        </p:txBody>
      </p:sp>
      <p:pic>
        <p:nvPicPr>
          <p:cNvPr id="7" name="Bild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5483" y="4733845"/>
            <a:ext cx="361532" cy="361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0677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3852" y="408191"/>
            <a:ext cx="7968163" cy="266461"/>
          </a:xfrm>
        </p:spPr>
        <p:txBody>
          <a:bodyPr tIns="0" rIns="0" anchor="t" anchorCtr="0"/>
          <a:lstStyle>
            <a:lvl1pPr>
              <a:defRPr sz="3200" cap="all" baseline="0">
                <a:latin typeface="Arial Black" panose="020B0A04020102020204" pitchFamily="34" charset="0"/>
                <a:cs typeface="Arial" panose="020B0604020202020204" pitchFamily="34" charset="0"/>
              </a:defRPr>
            </a:lvl1pPr>
          </a:lstStyle>
          <a:p>
            <a:r>
              <a:rPr lang="it-IT" dirty="0" smtClean="0"/>
              <a:t>INSERT YOUR TITLE HERE</a:t>
            </a:r>
            <a:endParaRPr lang="en-US" dirty="0"/>
          </a:p>
        </p:txBody>
      </p:sp>
      <p:sp>
        <p:nvSpPr>
          <p:cNvPr id="15" name="Segnaposto testo 14"/>
          <p:cNvSpPr>
            <a:spLocks noGrp="1"/>
          </p:cNvSpPr>
          <p:nvPr>
            <p:ph type="body" sz="quarter" idx="10" hasCustomPrompt="1"/>
          </p:nvPr>
        </p:nvSpPr>
        <p:spPr>
          <a:xfrm>
            <a:off x="573852" y="1401951"/>
            <a:ext cx="7968163" cy="3041814"/>
          </a:xfrm>
        </p:spPr>
        <p:txBody>
          <a:bodyPr lIns="0" bIns="0"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buClr>
                <a:schemeClr val="tx2"/>
              </a:buClr>
              <a:defRPr/>
            </a:lvl4pPr>
            <a:lvl6pPr>
              <a:defRPr sz="1700"/>
            </a:lvl6pPr>
            <a:lvl7pPr marL="180000" indent="-180000">
              <a:buClr>
                <a:schemeClr val="tx2"/>
              </a:buClr>
              <a:buAutoNum type="arabicPeriod"/>
              <a:defRPr lang="it-IT" sz="18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>
              <a:buAutoNum type="arabicPeriod"/>
              <a:defRPr/>
            </a:lvl8pPr>
            <a:lvl9pPr>
              <a:defRPr sz="1700"/>
            </a:lvl9pPr>
          </a:lstStyle>
          <a:p>
            <a:pPr lvl="0"/>
            <a:r>
              <a:rPr lang="it-IT" dirty="0" smtClean="0"/>
              <a:t>Basic text</a:t>
            </a:r>
          </a:p>
          <a:p>
            <a:pPr lvl="1"/>
            <a:r>
              <a:rPr lang="it-IT" dirty="0" smtClean="0"/>
              <a:t>Text in CAPITAL </a:t>
            </a:r>
            <a:r>
              <a:rPr lang="it-IT" dirty="0" err="1" smtClean="0"/>
              <a:t>LeTTERS</a:t>
            </a:r>
            <a:endParaRPr lang="it-IT" dirty="0" smtClean="0"/>
          </a:p>
          <a:p>
            <a:pPr lvl="3"/>
            <a:r>
              <a:rPr lang="it-IT" dirty="0" smtClean="0"/>
              <a:t>First </a:t>
            </a:r>
            <a:r>
              <a:rPr lang="it-IT" dirty="0" err="1" smtClean="0"/>
              <a:t>bullet</a:t>
            </a:r>
            <a:r>
              <a:rPr lang="it-IT" dirty="0" smtClean="0"/>
              <a:t> </a:t>
            </a:r>
            <a:r>
              <a:rPr lang="it-IT" dirty="0" err="1" smtClean="0"/>
              <a:t>point</a:t>
            </a:r>
            <a:r>
              <a:rPr lang="it-IT" dirty="0" smtClean="0"/>
              <a:t> text</a:t>
            </a:r>
          </a:p>
          <a:p>
            <a:pPr lvl="4"/>
            <a:r>
              <a:rPr lang="it-IT" dirty="0" smtClean="0"/>
              <a:t>Second </a:t>
            </a:r>
            <a:r>
              <a:rPr lang="it-IT" dirty="0" err="1" smtClean="0"/>
              <a:t>bullet</a:t>
            </a:r>
            <a:r>
              <a:rPr lang="it-IT" dirty="0" smtClean="0"/>
              <a:t> </a:t>
            </a:r>
            <a:r>
              <a:rPr lang="it-IT" dirty="0" err="1" smtClean="0"/>
              <a:t>point</a:t>
            </a:r>
            <a:r>
              <a:rPr lang="it-IT" dirty="0" smtClean="0"/>
              <a:t> text</a:t>
            </a:r>
          </a:p>
          <a:p>
            <a:pPr lvl="5"/>
            <a:r>
              <a:rPr lang="it-IT" dirty="0" smtClean="0"/>
              <a:t>Third </a:t>
            </a:r>
            <a:r>
              <a:rPr lang="it-IT" dirty="0" err="1" smtClean="0"/>
              <a:t>bullet</a:t>
            </a:r>
            <a:r>
              <a:rPr lang="it-IT" dirty="0" smtClean="0"/>
              <a:t> </a:t>
            </a:r>
            <a:r>
              <a:rPr lang="it-IT" dirty="0" err="1" smtClean="0"/>
              <a:t>point</a:t>
            </a:r>
            <a:r>
              <a:rPr lang="it-IT" dirty="0" smtClean="0"/>
              <a:t> text</a:t>
            </a:r>
          </a:p>
          <a:p>
            <a:pPr marL="514350" lvl="6" indent="-514350" algn="l" defTabSz="457200" rtl="0" eaLnBrk="1" latinLnBrk="0" hangingPunct="1">
              <a:lnSpc>
                <a:spcPct val="150000"/>
              </a:lnSpc>
              <a:spcBef>
                <a:spcPts val="600"/>
              </a:spcBef>
              <a:buClr>
                <a:schemeClr val="tx2"/>
              </a:buClr>
              <a:buSzPct val="130000"/>
              <a:buFont typeface="+mj-lt"/>
              <a:buAutoNum type="arabicPeriod"/>
            </a:pPr>
            <a:r>
              <a:rPr lang="it-IT" dirty="0" smtClean="0"/>
              <a:t>First </a:t>
            </a:r>
            <a:r>
              <a:rPr lang="it-IT" dirty="0" err="1" smtClean="0"/>
              <a:t>numbered</a:t>
            </a:r>
            <a:r>
              <a:rPr lang="it-IT" dirty="0" smtClean="0"/>
              <a:t> text</a:t>
            </a:r>
          </a:p>
          <a:p>
            <a:pPr lvl="7"/>
            <a:r>
              <a:rPr lang="it-IT" dirty="0" smtClean="0"/>
              <a:t>Second </a:t>
            </a:r>
            <a:r>
              <a:rPr lang="it-IT" dirty="0" err="1" smtClean="0"/>
              <a:t>numbered</a:t>
            </a:r>
            <a:r>
              <a:rPr lang="it-IT" dirty="0" smtClean="0"/>
              <a:t> text</a:t>
            </a:r>
          </a:p>
          <a:p>
            <a:pPr lvl="8"/>
            <a:r>
              <a:rPr lang="it-IT" dirty="0" smtClean="0"/>
              <a:t>Third </a:t>
            </a:r>
            <a:r>
              <a:rPr lang="it-IT" dirty="0" err="1" smtClean="0"/>
              <a:t>numbered</a:t>
            </a:r>
            <a:r>
              <a:rPr lang="it-IT" dirty="0" smtClean="0"/>
              <a:t> text</a:t>
            </a:r>
            <a:endParaRPr 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73852" y="753750"/>
            <a:ext cx="7968163" cy="328820"/>
          </a:xfrm>
        </p:spPr>
        <p:txBody>
          <a:bodyPr lIns="0" bIns="0" anchor="ctr">
            <a:noAutofit/>
          </a:bodyPr>
          <a:lstStyle>
            <a:lvl1pPr marL="0" indent="0" algn="ctr">
              <a:buNone/>
              <a:defRPr sz="1600" b="0" cap="all">
                <a:solidFill>
                  <a:schemeClr val="tx1"/>
                </a:solidFill>
                <a:latin typeface="Arial Black" panose="020B0A04020102020204" pitchFamily="34" charset="0"/>
                <a:cs typeface="Arial Black" panose="020B0A040201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 err="1" smtClean="0"/>
              <a:t>Insert</a:t>
            </a:r>
            <a:r>
              <a:rPr lang="it-IT" dirty="0" smtClean="0"/>
              <a:t> </a:t>
            </a:r>
            <a:r>
              <a:rPr lang="it-IT" dirty="0" err="1" smtClean="0"/>
              <a:t>your</a:t>
            </a:r>
            <a:r>
              <a:rPr lang="it-IT" dirty="0" smtClean="0"/>
              <a:t> </a:t>
            </a:r>
            <a:r>
              <a:rPr lang="it-IT" dirty="0" err="1" smtClean="0"/>
              <a:t>subtitle</a:t>
            </a:r>
            <a:r>
              <a:rPr lang="it-IT" dirty="0" smtClean="0"/>
              <a:t> </a:t>
            </a:r>
            <a:r>
              <a:rPr lang="it-IT" dirty="0" err="1" smtClean="0"/>
              <a:t>here</a:t>
            </a:r>
            <a:endParaRPr lang="en-US" dirty="0"/>
          </a:p>
        </p:txBody>
      </p:sp>
      <p:pic>
        <p:nvPicPr>
          <p:cNvPr id="7" name="Bild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5483" y="4733845"/>
            <a:ext cx="361532" cy="361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2456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0" tIns="45720" rIns="91440" bIns="0" rtlCol="0" anchor="t">
            <a:noAutofit/>
          </a:bodyPr>
          <a:lstStyle/>
          <a:p>
            <a:r>
              <a:rPr lang="it-IT" dirty="0" smtClean="0"/>
              <a:t>CLICK TO CHANGE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076782"/>
            <a:ext cx="8229600" cy="339447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it-IT" dirty="0" smtClean="0"/>
              <a:t>Basic text</a:t>
            </a:r>
          </a:p>
          <a:p>
            <a:pPr lvl="1"/>
            <a:r>
              <a:rPr lang="it-IT" dirty="0" smtClean="0"/>
              <a:t>Text in CAPITAL </a:t>
            </a:r>
            <a:r>
              <a:rPr lang="it-IT" dirty="0" err="1" smtClean="0"/>
              <a:t>LeTTERS</a:t>
            </a:r>
            <a:endParaRPr lang="it-IT" dirty="0" smtClean="0"/>
          </a:p>
          <a:p>
            <a:pPr lvl="3"/>
            <a:r>
              <a:rPr lang="it-IT" dirty="0" smtClean="0"/>
              <a:t>First </a:t>
            </a:r>
            <a:r>
              <a:rPr lang="it-IT" dirty="0" err="1" smtClean="0"/>
              <a:t>bullet</a:t>
            </a:r>
            <a:r>
              <a:rPr lang="it-IT" dirty="0" smtClean="0"/>
              <a:t> </a:t>
            </a:r>
            <a:r>
              <a:rPr lang="it-IT" dirty="0" err="1" smtClean="0"/>
              <a:t>point</a:t>
            </a:r>
            <a:r>
              <a:rPr lang="it-IT" dirty="0" smtClean="0"/>
              <a:t> text</a:t>
            </a:r>
          </a:p>
          <a:p>
            <a:pPr lvl="4"/>
            <a:r>
              <a:rPr lang="it-IT" dirty="0" smtClean="0"/>
              <a:t>Second </a:t>
            </a:r>
            <a:r>
              <a:rPr lang="it-IT" dirty="0" err="1" smtClean="0"/>
              <a:t>bullet</a:t>
            </a:r>
            <a:r>
              <a:rPr lang="it-IT" dirty="0" smtClean="0"/>
              <a:t> </a:t>
            </a:r>
            <a:r>
              <a:rPr lang="it-IT" dirty="0" err="1" smtClean="0"/>
              <a:t>point</a:t>
            </a:r>
            <a:r>
              <a:rPr lang="it-IT" dirty="0" smtClean="0"/>
              <a:t> text</a:t>
            </a:r>
          </a:p>
          <a:p>
            <a:pPr lvl="5"/>
            <a:r>
              <a:rPr lang="it-IT" dirty="0" smtClean="0"/>
              <a:t>Third </a:t>
            </a:r>
            <a:r>
              <a:rPr lang="it-IT" dirty="0" err="1" smtClean="0"/>
              <a:t>bullet</a:t>
            </a:r>
            <a:r>
              <a:rPr lang="it-IT" dirty="0" smtClean="0"/>
              <a:t> </a:t>
            </a:r>
            <a:r>
              <a:rPr lang="it-IT" dirty="0" err="1" smtClean="0"/>
              <a:t>point</a:t>
            </a:r>
            <a:r>
              <a:rPr lang="it-IT" dirty="0" smtClean="0"/>
              <a:t> text</a:t>
            </a:r>
          </a:p>
          <a:p>
            <a:pPr lvl="6"/>
            <a:r>
              <a:rPr lang="it-IT" dirty="0" smtClean="0"/>
              <a:t>Fist </a:t>
            </a:r>
            <a:r>
              <a:rPr lang="it-IT" dirty="0" err="1" smtClean="0"/>
              <a:t>numbered</a:t>
            </a:r>
            <a:r>
              <a:rPr lang="it-IT" smtClean="0"/>
              <a:t> text</a:t>
            </a:r>
            <a:endParaRPr lang="it-IT" dirty="0" smtClean="0"/>
          </a:p>
          <a:p>
            <a:pPr lvl="7"/>
            <a:r>
              <a:rPr lang="it-IT" dirty="0" smtClean="0"/>
              <a:t>Second </a:t>
            </a:r>
            <a:r>
              <a:rPr lang="it-IT" dirty="0" err="1" smtClean="0"/>
              <a:t>numbered</a:t>
            </a:r>
            <a:r>
              <a:rPr lang="it-IT" dirty="0" smtClean="0"/>
              <a:t> text</a:t>
            </a:r>
          </a:p>
          <a:p>
            <a:pPr lvl="8"/>
            <a:r>
              <a:rPr lang="it-IT" dirty="0" smtClean="0"/>
              <a:t>Third </a:t>
            </a:r>
            <a:r>
              <a:rPr lang="it-IT" dirty="0" err="1" smtClean="0"/>
              <a:t>numbered</a:t>
            </a:r>
            <a:r>
              <a:rPr lang="it-IT" dirty="0" smtClean="0"/>
              <a:t> 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77112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81" r:id="rId4"/>
    <p:sldLayoutId id="2147483677" r:id="rId5"/>
    <p:sldLayoutId id="2147483683" r:id="rId6"/>
    <p:sldLayoutId id="2147483684" r:id="rId7"/>
    <p:sldLayoutId id="2147483666" r:id="rId8"/>
    <p:sldLayoutId id="2147483680" r:id="rId9"/>
    <p:sldLayoutId id="2147483664" r:id="rId10"/>
    <p:sldLayoutId id="2147483685" r:id="rId11"/>
    <p:sldLayoutId id="2147483678" r:id="rId12"/>
    <p:sldLayoutId id="2147483679" r:id="rId13"/>
    <p:sldLayoutId id="2147483667" r:id="rId14"/>
    <p:sldLayoutId id="2147483671" r:id="rId15"/>
  </p:sldLayoutIdLst>
  <p:hf sldNum="0" hdr="0" ftr="0" dt="0"/>
  <p:txStyles>
    <p:titleStyle>
      <a:lvl1pPr algn="ctr" defTabSz="914400" rtl="0" eaLnBrk="1" latinLnBrk="0" hangingPunct="1">
        <a:lnSpc>
          <a:spcPct val="80000"/>
        </a:lnSpc>
        <a:spcBef>
          <a:spcPct val="0"/>
        </a:spcBef>
        <a:buNone/>
        <a:defRPr sz="3200" kern="1200">
          <a:solidFill>
            <a:schemeClr val="tx1"/>
          </a:solidFill>
          <a:latin typeface="Arial Black" panose="020B0A04020102020204" pitchFamily="34" charset="0"/>
          <a:ea typeface="+mj-ea"/>
          <a:cs typeface="Arial Black" panose="020B0A04020102020204" pitchFamily="34" charset="0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600"/>
        </a:spcBef>
        <a:buFont typeface="Arial" pitchFamily="34" charset="0"/>
        <a:buNone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00000"/>
        </a:lnSpc>
        <a:spcBef>
          <a:spcPts val="1200"/>
        </a:spcBef>
        <a:spcAft>
          <a:spcPts val="600"/>
        </a:spcAft>
        <a:buFont typeface="Arial" pitchFamily="34" charset="0"/>
        <a:buNone/>
        <a:defRPr sz="1800" b="0" i="0" kern="1200" cap="all">
          <a:solidFill>
            <a:schemeClr val="tx2"/>
          </a:solidFill>
          <a:latin typeface="Arial"/>
          <a:ea typeface="+mn-ea"/>
          <a:cs typeface="Arial"/>
        </a:defRPr>
      </a:lvl2pPr>
      <a:lvl3pPr marL="0" indent="0" algn="l" defTabSz="914400" rtl="0" eaLnBrk="1" latinLnBrk="0" hangingPunct="1">
        <a:lnSpc>
          <a:spcPct val="120000"/>
        </a:lnSpc>
        <a:spcBef>
          <a:spcPts val="600"/>
        </a:spcBef>
        <a:buFont typeface="Arial" pitchFamily="34" charset="0"/>
        <a:buNone/>
        <a:defRPr sz="1400" b="0" i="0" kern="1200">
          <a:solidFill>
            <a:schemeClr val="tx2"/>
          </a:solidFill>
          <a:latin typeface="Arial"/>
          <a:ea typeface="+mn-ea"/>
          <a:cs typeface="Arial"/>
        </a:defRPr>
      </a:lvl3pPr>
      <a:lvl4pPr marL="180000" indent="-180000" algn="l" defTabSz="914400" rtl="0" eaLnBrk="1" latinLnBrk="0" hangingPunct="1">
        <a:lnSpc>
          <a:spcPct val="120000"/>
        </a:lnSpc>
        <a:spcBef>
          <a:spcPts val="600"/>
        </a:spcBef>
        <a:buClr>
          <a:schemeClr val="tx2"/>
        </a:buClr>
        <a:buSzPct val="130000"/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360000" indent="-180000" algn="l" defTabSz="914400" rtl="0" eaLnBrk="1" latinLnBrk="0" hangingPunct="1">
        <a:lnSpc>
          <a:spcPct val="120000"/>
        </a:lnSpc>
        <a:spcBef>
          <a:spcPts val="600"/>
        </a:spcBef>
        <a:buClr>
          <a:schemeClr val="tx2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540000" indent="-180000" algn="l" defTabSz="914400" rtl="0" eaLnBrk="1" latinLnBrk="0" hangingPunct="1">
        <a:lnSpc>
          <a:spcPct val="120000"/>
        </a:lnSpc>
        <a:spcBef>
          <a:spcPts val="600"/>
        </a:spcBef>
        <a:buClr>
          <a:schemeClr val="tx2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0000" indent="-180000" algn="l" defTabSz="914400" rtl="0" eaLnBrk="1" latinLnBrk="0" hangingPunct="1">
        <a:lnSpc>
          <a:spcPct val="120000"/>
        </a:lnSpc>
        <a:spcBef>
          <a:spcPts val="600"/>
        </a:spcBef>
        <a:buClr>
          <a:schemeClr val="tx2"/>
        </a:buClr>
        <a:buSzPct val="130000"/>
        <a:buFont typeface="+mj-lt"/>
        <a:buAutoNum type="arabicPeriod"/>
        <a:defRPr lang="it-IT" sz="1800" kern="1200" baseline="0" dirty="0" smtClean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7pPr>
      <a:lvl8pPr marL="360000" indent="-180000" algn="l" defTabSz="914400" rtl="0" eaLnBrk="1" latinLnBrk="0" hangingPunct="1">
        <a:lnSpc>
          <a:spcPct val="120000"/>
        </a:lnSpc>
        <a:spcBef>
          <a:spcPts val="600"/>
        </a:spcBef>
        <a:buClr>
          <a:schemeClr val="tx2"/>
        </a:buClr>
        <a:buFont typeface="+mj-lt"/>
        <a:buAutoNum type="arabi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540000" indent="-180000" algn="l" defTabSz="914400" rtl="0" eaLnBrk="1" latinLnBrk="0" hangingPunct="1">
        <a:lnSpc>
          <a:spcPct val="120000"/>
        </a:lnSpc>
        <a:spcBef>
          <a:spcPts val="600"/>
        </a:spcBef>
        <a:buClr>
          <a:schemeClr val="tx2"/>
        </a:buClr>
        <a:buFont typeface="+mj-lt"/>
        <a:buAutoNum type="arabicPeriod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goo.gl/Uz3HEb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goo.gl/oHTLcv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goo.gl/4QsYpF" TargetMode="Externa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oo.gl/rqjLTv" TargetMode="External"/><Relationship Id="rId2" Type="http://schemas.openxmlformats.org/officeDocument/2006/relationships/hyperlink" Target="https://goo.gl/eucTrp" TargetMode="Externa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6" Type="http://schemas.openxmlformats.org/officeDocument/2006/relationships/image" Target="../media/image20.png"/><Relationship Id="rId5" Type="http://schemas.openxmlformats.org/officeDocument/2006/relationships/image" Target="../media/image2.emf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 smtClean="0"/>
              <a:t>Azure iot hub</a:t>
            </a:r>
            <a:endParaRPr lang="it-IT" dirty="0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 smtClean="0"/>
              <a:t>Raffaele Aldrigo | Backend developer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072311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Device application</a:t>
            </a:r>
            <a:endParaRPr lang="it-IT" dirty="0"/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>
          <a:xfrm>
            <a:off x="573852" y="1030295"/>
            <a:ext cx="7937501" cy="246221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To </a:t>
            </a:r>
            <a:r>
              <a:rPr lang="en-US" dirty="0" smtClean="0"/>
              <a:t>access </a:t>
            </a:r>
            <a:r>
              <a:rPr lang="en-US" dirty="0" err="1"/>
              <a:t>Iot</a:t>
            </a:r>
            <a:r>
              <a:rPr lang="en-US" dirty="0"/>
              <a:t> Hub functions we need a key. On the </a:t>
            </a:r>
            <a:r>
              <a:rPr lang="en-US" dirty="0" err="1" smtClean="0"/>
              <a:t>IoT</a:t>
            </a:r>
            <a:r>
              <a:rPr lang="en-US" dirty="0" smtClean="0"/>
              <a:t> </a:t>
            </a:r>
            <a:r>
              <a:rPr lang="en-US" dirty="0"/>
              <a:t>Hub we can define </a:t>
            </a:r>
            <a:r>
              <a:rPr lang="en-US" dirty="0" smtClean="0"/>
              <a:t>various policies, and we will have one key for each policy.</a:t>
            </a:r>
          </a:p>
          <a:p>
            <a:pPr marL="0" indent="0">
              <a:buNone/>
            </a:pPr>
            <a:r>
              <a:rPr lang="it-IT" dirty="0">
                <a:cs typeface="Segoe UI" panose="020B0502040204020203" pitchFamily="34" charset="0"/>
              </a:rPr>
              <a:t>How to: </a:t>
            </a:r>
            <a:r>
              <a:rPr lang="it-IT" dirty="0">
                <a:cs typeface="Segoe UI" panose="020B0502040204020203" pitchFamily="34" charset="0"/>
                <a:hlinkClick r:id="rId2"/>
              </a:rPr>
              <a:t>https://goo.gl/Uz3HEb</a:t>
            </a:r>
            <a:r>
              <a:rPr lang="it-IT" dirty="0">
                <a:cs typeface="Segoe UI" panose="020B0502040204020203" pitchFamily="34" charset="0"/>
              </a:rPr>
              <a:t> </a:t>
            </a:r>
          </a:p>
        </p:txBody>
      </p:sp>
      <p:sp>
        <p:nvSpPr>
          <p:cNvPr id="7" name="Rectangle 6"/>
          <p:cNvSpPr/>
          <p:nvPr/>
        </p:nvSpPr>
        <p:spPr>
          <a:xfrm>
            <a:off x="573852" y="2308566"/>
            <a:ext cx="7937502" cy="2308324"/>
          </a:xfrm>
          <a:prstGeom prst="rect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deviceClient = </a:t>
            </a:r>
            <a:r>
              <a:rPr kumimoji="0" lang="it-IT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999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DeviceClient</a:t>
            </a:r>
            <a:r>
              <a:rPr kumimoji="0" lang="it-IT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.Create(iotHubUri, </a:t>
            </a:r>
            <a:r>
              <a:rPr kumimoji="0" lang="it-IT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new</a:t>
            </a:r>
            <a:r>
              <a:rPr kumimoji="0" lang="it-IT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it-IT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999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DeviceAuthenticationWithRegistrySymmetricKey</a:t>
            </a:r>
            <a:r>
              <a:rPr kumimoji="0" lang="it-IT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(deviceId, deviceKey), TransportType.Mqtt);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2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//update twin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var</a:t>
            </a:r>
            <a:r>
              <a:rPr kumimoji="0" lang="it-IT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twin = </a:t>
            </a:r>
            <a:r>
              <a:rPr kumimoji="0" lang="it-IT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await</a:t>
            </a:r>
            <a:r>
              <a:rPr kumimoji="0" lang="it-IT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deviceClient.GetTwinAsync();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var</a:t>
            </a:r>
            <a:r>
              <a:rPr kumimoji="0" lang="it-IT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reportedProperties = </a:t>
            </a:r>
            <a:r>
              <a:rPr kumimoji="0" lang="it-IT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new</a:t>
            </a:r>
            <a:r>
              <a:rPr kumimoji="0" lang="it-IT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it-IT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999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TwinCollection</a:t>
            </a:r>
            <a:r>
              <a:rPr kumimoji="0" lang="it-IT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();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reportedProperties[</a:t>
            </a:r>
            <a:r>
              <a:rPr kumimoji="0" lang="it-IT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"key"</a:t>
            </a:r>
            <a:r>
              <a:rPr kumimoji="0" lang="it-IT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] = ...;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await</a:t>
            </a:r>
            <a:r>
              <a:rPr kumimoji="0" lang="it-IT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deviceClient.UpdateReportedPropertiesAsync(reportedProperties);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2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await</a:t>
            </a:r>
            <a:r>
              <a:rPr kumimoji="0" lang="it-IT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deviceClient.SetMethodHandlerAsync(</a:t>
            </a:r>
            <a:r>
              <a:rPr kumimoji="0" lang="it-IT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"deviceMethod"</a:t>
            </a:r>
            <a:r>
              <a:rPr kumimoji="0" lang="it-IT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DeviceMethod, </a:t>
            </a:r>
            <a:r>
              <a:rPr kumimoji="0" lang="it-IT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null</a:t>
            </a:r>
            <a:r>
              <a:rPr kumimoji="0" lang="it-IT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2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999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Task</a:t>
            </a:r>
            <a:r>
              <a:rPr kumimoji="0" lang="it-IT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.WaitAll( SendDeviceToCloudMessagesAsync(), ReceiveC2dAsync() );</a:t>
            </a:r>
            <a:endParaRPr kumimoji="0" lang="it-IT" sz="12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34638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2966" y="163816"/>
            <a:ext cx="7341794" cy="1652710"/>
          </a:xfrm>
          <a:prstGeom prst="rect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private</a:t>
            </a:r>
            <a:r>
              <a:rPr kumimoji="0" lang="it-IT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it-IT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static</a:t>
            </a:r>
            <a:r>
              <a:rPr kumimoji="0" lang="it-IT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it-IT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async</a:t>
            </a:r>
            <a:r>
              <a:rPr kumimoji="0" lang="it-IT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it-IT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999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Task</a:t>
            </a:r>
            <a:r>
              <a:rPr kumimoji="0" lang="it-IT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SendDeviceToCloudMessagesAsync(</a:t>
            </a:r>
            <a:r>
              <a:rPr kumimoji="0" lang="it-IT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13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CancellationToken</a:t>
            </a:r>
            <a:r>
              <a:rPr kumimoji="0" lang="it-IT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ct) {</a:t>
            </a:r>
          </a:p>
          <a:p>
            <a:pPr lvl="0" defTabSz="914400"/>
            <a:r>
              <a:rPr kumimoji="0" lang="it-IT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while</a:t>
            </a:r>
            <a:r>
              <a:rPr kumimoji="0" lang="it-IT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it-IT" sz="12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lang="it-IT" sz="1200" kern="0" noProof="0" dirty="0" smtClean="0">
                <a:latin typeface="Consolas" panose="020B0609020204030204" pitchFamily="49" charset="0"/>
              </a:rPr>
              <a:t>!ct.</a:t>
            </a:r>
            <a:r>
              <a:rPr lang="it-IT" sz="12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IsCancellationRequested</a:t>
            </a:r>
            <a:r>
              <a:rPr kumimoji="0" lang="it-IT" sz="12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</a:t>
            </a:r>
            <a:r>
              <a:rPr kumimoji="0" lang="it-IT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{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</a:t>
            </a:r>
            <a:r>
              <a:rPr kumimoji="0" lang="it-IT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var</a:t>
            </a:r>
            <a:r>
              <a:rPr kumimoji="0" lang="it-IT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telemetryDataPoint = </a:t>
            </a:r>
            <a:r>
              <a:rPr kumimoji="0" lang="it-IT" sz="12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...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</a:t>
            </a:r>
            <a:r>
              <a:rPr kumimoji="0" lang="it-IT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var</a:t>
            </a:r>
            <a:r>
              <a:rPr kumimoji="0" lang="it-IT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message = </a:t>
            </a:r>
            <a:r>
              <a:rPr kumimoji="0" lang="it-IT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new</a:t>
            </a:r>
            <a:r>
              <a:rPr kumimoji="0" lang="it-IT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Message(</a:t>
            </a:r>
            <a:r>
              <a:rPr kumimoji="0" lang="it-IT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13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Encoding</a:t>
            </a:r>
            <a:r>
              <a:rPr kumimoji="0" lang="it-IT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.ASCII.GetBytes(JsonConvert.SerializeObject(telemetryDataPoint)));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</a:t>
            </a:r>
            <a:r>
              <a:rPr kumimoji="0" lang="it-IT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await</a:t>
            </a:r>
            <a:r>
              <a:rPr kumimoji="0" lang="it-IT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deviceClient.SendEventAsync(message);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await</a:t>
            </a:r>
            <a:r>
              <a:rPr kumimoji="0" lang="it-IT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it-IT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13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Task</a:t>
            </a:r>
            <a:r>
              <a:rPr kumimoji="0" lang="it-IT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.Delay(3000);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}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}</a:t>
            </a:r>
            <a:endParaRPr kumimoji="0" lang="it-IT" sz="12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32964" y="1962836"/>
            <a:ext cx="7341795" cy="1938992"/>
          </a:xfrm>
          <a:prstGeom prst="rect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square">
            <a:spAutoFit/>
          </a:bodyPr>
          <a:lstStyle/>
          <a:p>
            <a:pPr lvl="0" defTabSz="914400"/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private</a:t>
            </a: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static</a:t>
            </a: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2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async</a:t>
            </a: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999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Task</a:t>
            </a: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ReceiveC2dAsync(</a:t>
            </a:r>
            <a:r>
              <a:rPr lang="it-IT" sz="1200" kern="0" dirty="0">
                <a:solidFill>
                  <a:srgbClr val="138080"/>
                </a:solidFill>
                <a:latin typeface="Consolas" panose="020B0609020204030204" pitchFamily="49" charset="0"/>
              </a:rPr>
              <a:t>CancellationToken</a:t>
            </a:r>
            <a:r>
              <a:rPr lang="it-IT" sz="1200" kern="0" dirty="0">
                <a:solidFill>
                  <a:srgbClr val="000000"/>
                </a:solidFill>
                <a:latin typeface="Consolas" panose="020B0609020204030204" pitchFamily="49" charset="0"/>
              </a:rPr>
              <a:t> ct</a:t>
            </a: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 </a:t>
            </a:r>
            <a:r>
              <a:rPr kumimoji="0" lang="it-IT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{</a:t>
            </a:r>
          </a:p>
          <a:p>
            <a:pPr lvl="0" defTabSz="914400"/>
            <a:r>
              <a:rPr kumimoji="0" lang="it-IT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while</a:t>
            </a:r>
            <a:r>
              <a:rPr kumimoji="0" lang="it-IT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lang="it-IT" sz="1200" kern="0" dirty="0" smtClean="0">
                <a:latin typeface="Consolas" panose="020B0609020204030204" pitchFamily="49" charset="0"/>
              </a:rPr>
              <a:t>(!ct.</a:t>
            </a:r>
            <a:r>
              <a:rPr lang="it-IT" sz="12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IsCancellationRequested</a:t>
            </a:r>
            <a:r>
              <a:rPr kumimoji="0" lang="it-IT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 {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</a:t>
            </a:r>
            <a:r>
              <a:rPr kumimoji="0" lang="it-IT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13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Message</a:t>
            </a:r>
            <a:r>
              <a:rPr kumimoji="0" lang="it-IT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receivedMessage = </a:t>
            </a:r>
            <a:r>
              <a:rPr kumimoji="0" lang="it-IT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await</a:t>
            </a:r>
            <a:r>
              <a:rPr kumimoji="0" lang="it-IT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deviceClient.ReceiveAsync();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if</a:t>
            </a:r>
            <a:r>
              <a:rPr kumimoji="0" lang="it-IT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(receivedMessage == </a:t>
            </a:r>
            <a:r>
              <a:rPr kumimoji="0" lang="it-IT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null</a:t>
            </a:r>
            <a:r>
              <a:rPr kumimoji="0" lang="it-IT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 </a:t>
            </a:r>
            <a:r>
              <a:rPr kumimoji="0" lang="it-IT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continue</a:t>
            </a:r>
            <a:r>
              <a:rPr kumimoji="0" lang="it-IT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2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</a:t>
            </a:r>
            <a:r>
              <a:rPr kumimoji="0" lang="it-IT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string</a:t>
            </a:r>
            <a:r>
              <a:rPr kumimoji="0" lang="it-IT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content = </a:t>
            </a:r>
            <a:r>
              <a:rPr kumimoji="0" lang="it-IT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13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Encoding</a:t>
            </a:r>
            <a:r>
              <a:rPr kumimoji="0" lang="it-IT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.ASCII.GetString(receivedMessage.GetBytes());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...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await</a:t>
            </a:r>
            <a:r>
              <a:rPr kumimoji="0" lang="it-IT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deviceClient.CompleteAsync(receivedMessage);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}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}</a:t>
            </a:r>
            <a:endParaRPr kumimoji="0" lang="it-IT" sz="12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32965" y="4094427"/>
            <a:ext cx="8358698" cy="646331"/>
          </a:xfrm>
          <a:prstGeom prst="rect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public</a:t>
            </a: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static</a:t>
            </a: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999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Task</a:t>
            </a: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</a:t>
            </a:r>
            <a:r>
              <a:rPr kumimoji="0" lang="en-US" sz="12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999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MethodResponse</a:t>
            </a: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&gt; </a:t>
            </a:r>
            <a:r>
              <a:rPr kumimoji="0" lang="it-IT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DeviceMethod</a:t>
            </a: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US" sz="12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999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MethodRequest</a:t>
            </a: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2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methodRequest</a:t>
            </a: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</a:t>
            </a: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object</a:t>
            </a: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2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userContext</a:t>
            </a: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</a:t>
            </a:r>
            <a:r>
              <a:rPr kumimoji="0" lang="it-IT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{</a:t>
            </a:r>
            <a:endParaRPr kumimoji="0" lang="it-IT" sz="12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...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52271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it-IT" dirty="0" smtClean="0"/>
              <a:t>Break &amp;</a:t>
            </a:r>
            <a:br>
              <a:rPr lang="it-IT" dirty="0" smtClean="0"/>
            </a:br>
            <a:r>
              <a:rPr lang="it-IT" dirty="0" smtClean="0"/>
              <a:t>Team building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665280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Hands-on checklist</a:t>
            </a:r>
            <a:endParaRPr lang="it-IT" dirty="0"/>
          </a:p>
        </p:txBody>
      </p:sp>
      <p:sp>
        <p:nvSpPr>
          <p:cNvPr id="5" name="Content Placeholder 4"/>
          <p:cNvSpPr>
            <a:spLocks noGrp="1"/>
          </p:cNvSpPr>
          <p:nvPr>
            <p:ph idx="10"/>
          </p:nvPr>
        </p:nvSpPr>
        <p:spPr>
          <a:xfrm>
            <a:off x="603248" y="1082570"/>
            <a:ext cx="7937501" cy="3552183"/>
          </a:xfrm>
        </p:spPr>
        <p:txBody>
          <a:bodyPr/>
          <a:lstStyle/>
          <a:p>
            <a:pPr marL="457200" lvl="0" indent="-457200">
              <a:lnSpc>
                <a:spcPct val="150000"/>
              </a:lnSpc>
              <a:buFont typeface="+mj-lt"/>
              <a:buAutoNum type="arabicPeriod"/>
            </a:pPr>
            <a:r>
              <a:rPr lang="it-IT" dirty="0">
                <a:solidFill>
                  <a:prstClr val="black"/>
                </a:solidFill>
                <a:cs typeface="Segoe UI" panose="020B0502040204020203" pitchFamily="34" charset="0"/>
              </a:rPr>
              <a:t>Visual Studio (or Visual Studio Code) with C# console application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it-IT" dirty="0">
                <a:solidFill>
                  <a:prstClr val="black"/>
                </a:solidFill>
                <a:cs typeface="Segoe UI" panose="020B0502040204020203" pitchFamily="34" charset="0"/>
              </a:rPr>
              <a:t>Let’s subdivide in teams (max 20)</a:t>
            </a:r>
          </a:p>
          <a:p>
            <a:pPr marL="457200" lvl="0" indent="-457200">
              <a:lnSpc>
                <a:spcPct val="150000"/>
              </a:lnSpc>
              <a:buFont typeface="+mj-lt"/>
              <a:buAutoNum type="arabicPeriod"/>
            </a:pPr>
            <a:r>
              <a:rPr lang="it-IT" dirty="0">
                <a:solidFill>
                  <a:prstClr val="black"/>
                </a:solidFill>
                <a:cs typeface="Segoe UI" panose="020B0502040204020203" pitchFamily="34" charset="0"/>
              </a:rPr>
              <a:t>Download common library: </a:t>
            </a:r>
            <a:r>
              <a:rPr lang="it-IT" dirty="0">
                <a:cs typeface="Segoe UI" panose="020B0502040204020203" pitchFamily="34" charset="0"/>
                <a:hlinkClick r:id="rId2"/>
              </a:rPr>
              <a:t>https://goo.gl/oHTLcv</a:t>
            </a:r>
            <a:endParaRPr lang="it-IT" dirty="0">
              <a:cs typeface="Segoe UI" panose="020B0502040204020203" pitchFamily="34" charset="0"/>
            </a:endParaRPr>
          </a:p>
          <a:p>
            <a:pPr marL="457200" lvl="0" indent="-457200">
              <a:lnSpc>
                <a:spcPct val="150000"/>
              </a:lnSpc>
              <a:buFont typeface="+mj-lt"/>
              <a:buAutoNum type="arabicPeriod"/>
            </a:pPr>
            <a:r>
              <a:rPr lang="it-IT" dirty="0">
                <a:solidFill>
                  <a:prstClr val="black"/>
                </a:solidFill>
                <a:cs typeface="Segoe UI" panose="020B0502040204020203" pitchFamily="34" charset="0"/>
              </a:rPr>
              <a:t>Create a new c# solution with a console app and reference IotLab.Common</a:t>
            </a:r>
          </a:p>
          <a:p>
            <a:pPr marL="457200" lvl="0" indent="-457200">
              <a:lnSpc>
                <a:spcPct val="150000"/>
              </a:lnSpc>
              <a:buFont typeface="+mj-lt"/>
              <a:buAutoNum type="arabicPeriod"/>
            </a:pPr>
            <a:r>
              <a:rPr lang="it-IT" dirty="0">
                <a:solidFill>
                  <a:prstClr val="black"/>
                </a:solidFill>
                <a:cs typeface="Segoe UI" panose="020B0502040204020203" pitchFamily="34" charset="0"/>
              </a:rPr>
              <a:t>Install NuGet Microsoft.Azure.Devices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512864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487892"/>
            <a:ext cx="9144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sz="4800" b="1" dirty="0" smtClean="0">
                <a:ln w="0">
                  <a:noFill/>
                </a:ln>
                <a:solidFill>
                  <a:srgbClr val="FF0000"/>
                </a:solidFill>
                <a:latin typeface="+mj-lt"/>
                <a:cs typeface="Segoe UI" panose="020B0502040204020203" pitchFamily="34" charset="0"/>
              </a:rPr>
              <a:t>On your marks</a:t>
            </a:r>
            <a:endParaRPr lang="it-IT" sz="4800" b="1" dirty="0">
              <a:ln w="0">
                <a:noFill/>
              </a:ln>
              <a:solidFill>
                <a:srgbClr val="FF0000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2029900"/>
            <a:ext cx="9144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sz="4800" b="1" dirty="0" smtClean="0">
                <a:ln w="0">
                  <a:noFill/>
                </a:ln>
                <a:solidFill>
                  <a:srgbClr val="FFC000"/>
                </a:solidFill>
                <a:latin typeface="+mj-lt"/>
                <a:cs typeface="Segoe UI" panose="020B0502040204020203" pitchFamily="34" charset="0"/>
              </a:rPr>
              <a:t>Get set</a:t>
            </a:r>
            <a:endParaRPr lang="it-IT" sz="4800" b="1" dirty="0">
              <a:ln w="0">
                <a:noFill/>
              </a:ln>
              <a:solidFill>
                <a:srgbClr val="FFC000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3723838"/>
            <a:ext cx="9144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sz="4800" b="1" dirty="0" smtClean="0">
                <a:ln w="0">
                  <a:noFill/>
                </a:ln>
                <a:solidFill>
                  <a:srgbClr val="00B050"/>
                </a:solidFill>
                <a:latin typeface="+mj-lt"/>
                <a:cs typeface="Segoe UI" panose="020B0502040204020203" pitchFamily="34" charset="0"/>
              </a:rPr>
              <a:t>Code!</a:t>
            </a:r>
            <a:endParaRPr lang="it-IT" sz="4800" b="1" dirty="0">
              <a:ln w="0">
                <a:noFill/>
              </a:ln>
              <a:solidFill>
                <a:srgbClr val="00B050"/>
              </a:solidFill>
              <a:latin typeface="+mj-lt"/>
              <a:cs typeface="Segoe UI" panose="020B0502040204020203" pitchFamily="34" charset="0"/>
            </a:endParaRPr>
          </a:p>
        </p:txBody>
      </p:sp>
      <p:pic>
        <p:nvPicPr>
          <p:cNvPr id="2" name="Mario Kart Race Start - Gaming Sound Effect (HD)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665163" y="2373535"/>
            <a:ext cx="487363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859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3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7" presetClass="entr" presetSubtype="1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7" presetClass="entr" presetSubtype="1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7" presetClass="entr" presetSubtype="1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6" grpId="0"/>
      <p:bldP spid="7" grpId="0"/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it-IT" dirty="0" smtClean="0"/>
              <a:t>device 2 cloud messages</a:t>
            </a:r>
            <a:endParaRPr lang="it-IT" dirty="0"/>
          </a:p>
        </p:txBody>
      </p:sp>
      <p:sp>
        <p:nvSpPr>
          <p:cNvPr id="7" name="Rectangle 6"/>
          <p:cNvSpPr/>
          <p:nvPr/>
        </p:nvSpPr>
        <p:spPr>
          <a:xfrm>
            <a:off x="443866" y="879835"/>
            <a:ext cx="23108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dirty="0">
                <a:hlinkClick r:id="rId2"/>
              </a:rPr>
              <a:t>https://</a:t>
            </a:r>
            <a:r>
              <a:rPr lang="it-IT" dirty="0" smtClean="0">
                <a:hlinkClick r:id="rId2"/>
              </a:rPr>
              <a:t>goo.gl/4QsYpF</a:t>
            </a:r>
            <a:r>
              <a:rPr lang="it-IT" dirty="0" smtClean="0"/>
              <a:t> </a:t>
            </a:r>
            <a:endParaRPr lang="it-IT" dirty="0"/>
          </a:p>
        </p:txBody>
      </p:sp>
      <p:sp>
        <p:nvSpPr>
          <p:cNvPr id="9" name="TextBox 8"/>
          <p:cNvSpPr txBox="1"/>
          <p:nvPr/>
        </p:nvSpPr>
        <p:spPr>
          <a:xfrm>
            <a:off x="219748" y="1411147"/>
            <a:ext cx="861048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it-IT" sz="1400" dirty="0">
                <a:solidFill>
                  <a:srgbClr val="000000"/>
                </a:solidFill>
                <a:latin typeface="Consolas" panose="020B0609020204030204" pitchFamily="49" charset="0"/>
              </a:rPr>
              <a:t>eventHubClient = </a:t>
            </a:r>
            <a:r>
              <a:rPr lang="it-IT" sz="1400" dirty="0">
                <a:solidFill>
                  <a:srgbClr val="138080"/>
                </a:solidFill>
                <a:latin typeface="Consolas" panose="020B0609020204030204" pitchFamily="49" charset="0"/>
              </a:rPr>
              <a:t>EventHubClient</a:t>
            </a:r>
            <a:r>
              <a:rPr lang="it-IT" sz="1400" dirty="0">
                <a:solidFill>
                  <a:srgbClr val="000000"/>
                </a:solidFill>
                <a:latin typeface="Consolas" panose="020B0609020204030204" pitchFamily="49" charset="0"/>
              </a:rPr>
              <a:t>.CreateFromConnectionString(</a:t>
            </a:r>
            <a:r>
              <a:rPr lang="it-IT" sz="1400" dirty="0">
                <a:solidFill>
                  <a:srgbClr val="138080"/>
                </a:solidFill>
                <a:latin typeface="Consolas" panose="020B0609020204030204" pitchFamily="49" charset="0"/>
              </a:rPr>
              <a:t>Config</a:t>
            </a:r>
            <a:r>
              <a:rPr lang="it-IT" sz="1400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it-IT" sz="1400" dirty="0">
                <a:solidFill>
                  <a:srgbClr val="138080"/>
                </a:solidFill>
                <a:latin typeface="Consolas" panose="020B0609020204030204" pitchFamily="49" charset="0"/>
              </a:rPr>
              <a:t>IotHub</a:t>
            </a:r>
            <a:r>
              <a:rPr lang="it-IT" sz="1400" dirty="0">
                <a:solidFill>
                  <a:srgbClr val="000000"/>
                </a:solidFill>
                <a:latin typeface="Consolas" panose="020B0609020204030204" pitchFamily="49" charset="0"/>
              </a:rPr>
              <a:t>.ConnectionStringService, </a:t>
            </a:r>
            <a:r>
              <a:rPr lang="it-IT" sz="1400" dirty="0">
                <a:solidFill>
                  <a:srgbClr val="A31515"/>
                </a:solidFill>
                <a:latin typeface="Consolas" panose="020B0609020204030204" pitchFamily="49" charset="0"/>
              </a:rPr>
              <a:t>"messages/events"</a:t>
            </a:r>
            <a:r>
              <a:rPr lang="it-IT" sz="1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it-IT" sz="14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19748" y="2311791"/>
            <a:ext cx="832226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it-IT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it-IT" sz="1400" dirty="0">
                <a:solidFill>
                  <a:srgbClr val="000000"/>
                </a:solidFill>
                <a:latin typeface="Consolas" panose="020B0609020204030204" pitchFamily="49" charset="0"/>
              </a:rPr>
              <a:t>partitions = eventHubClient.GetRuntimeInformation().PartitionIds</a:t>
            </a:r>
            <a:r>
              <a:rPr lang="it-IT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it-IT" sz="1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foreach</a:t>
            </a:r>
            <a:r>
              <a:rPr lang="it-IT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it-IT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it-IT" sz="14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it-IT" sz="1400" dirty="0">
                <a:solidFill>
                  <a:srgbClr val="000000"/>
                </a:solidFill>
                <a:latin typeface="Consolas" panose="020B0609020204030204" pitchFamily="49" charset="0"/>
              </a:rPr>
              <a:t> partition </a:t>
            </a:r>
            <a:r>
              <a:rPr lang="it-IT" sz="1400" dirty="0">
                <a:solidFill>
                  <a:srgbClr val="0000FF"/>
                </a:solidFill>
                <a:latin typeface="Consolas" panose="020B0609020204030204" pitchFamily="49" charset="0"/>
              </a:rPr>
              <a:t>in</a:t>
            </a:r>
            <a:r>
              <a:rPr lang="it-IT" sz="1400" dirty="0">
                <a:solidFill>
                  <a:srgbClr val="000000"/>
                </a:solidFill>
                <a:latin typeface="Consolas" panose="020B0609020204030204" pitchFamily="49" charset="0"/>
              </a:rPr>
              <a:t> partitions</a:t>
            </a:r>
            <a:r>
              <a:rPr lang="it-IT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  <a:endParaRPr lang="it-IT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it-IT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ReceiveMessagesFromDeviceAsync(partition</a:t>
            </a:r>
            <a:r>
              <a:rPr lang="it-IT" sz="1400" dirty="0">
                <a:solidFill>
                  <a:srgbClr val="000000"/>
                </a:solidFill>
                <a:latin typeface="Consolas" panose="020B0609020204030204" pitchFamily="49" charset="0"/>
              </a:rPr>
              <a:t>, cts.Token));</a:t>
            </a:r>
          </a:p>
          <a:p>
            <a:r>
              <a:rPr lang="it-IT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it-IT" sz="1400" dirty="0"/>
          </a:p>
        </p:txBody>
      </p:sp>
      <p:sp>
        <p:nvSpPr>
          <p:cNvPr id="11" name="Rectangle 10"/>
          <p:cNvSpPr/>
          <p:nvPr/>
        </p:nvSpPr>
        <p:spPr>
          <a:xfrm>
            <a:off x="219748" y="3427878"/>
            <a:ext cx="8762887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400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it-IT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it-IT" sz="1400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it-IT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it-IT" sz="1400" dirty="0">
                <a:solidFill>
                  <a:srgbClr val="0000FF"/>
                </a:solidFill>
                <a:latin typeface="Consolas" panose="020B0609020204030204" pitchFamily="49" charset="0"/>
              </a:rPr>
              <a:t>async</a:t>
            </a:r>
            <a:r>
              <a:rPr lang="it-IT" sz="1400" dirty="0">
                <a:solidFill>
                  <a:srgbClr val="000000"/>
                </a:solidFill>
                <a:latin typeface="Consolas" panose="020B0609020204030204" pitchFamily="49" charset="0"/>
              </a:rPr>
              <a:t> Task ReceiveMessagesFromDeviceAsync(</a:t>
            </a:r>
            <a:r>
              <a:rPr lang="it-IT" sz="14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it-IT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it-IT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partition) {</a:t>
            </a:r>
            <a:endParaRPr lang="it-IT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it-IT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it-IT" sz="1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it-IT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it-IT" sz="1400" dirty="0">
                <a:solidFill>
                  <a:srgbClr val="000000"/>
                </a:solidFill>
                <a:latin typeface="Consolas" panose="020B0609020204030204" pitchFamily="49" charset="0"/>
              </a:rPr>
              <a:t>eventHubReceiver = eventHubClient.GetConsumerGroup(</a:t>
            </a:r>
            <a:r>
              <a:rPr lang="it-IT" sz="1400" dirty="0">
                <a:solidFill>
                  <a:srgbClr val="A31515"/>
                </a:solidFill>
                <a:latin typeface="Consolas" panose="020B0609020204030204" pitchFamily="49" charset="0"/>
              </a:rPr>
              <a:t>"teamXX"</a:t>
            </a:r>
            <a:r>
              <a:rPr lang="it-IT" sz="1400" dirty="0">
                <a:solidFill>
                  <a:srgbClr val="000000"/>
                </a:solidFill>
                <a:latin typeface="Consolas" panose="020B0609020204030204" pitchFamily="49" charset="0"/>
              </a:rPr>
              <a:t>).CreateReceiver(partition, </a:t>
            </a:r>
            <a:r>
              <a:rPr lang="it-IT" sz="1400" dirty="0">
                <a:solidFill>
                  <a:srgbClr val="138080"/>
                </a:solidFill>
                <a:latin typeface="Consolas" panose="020B0609020204030204" pitchFamily="49" charset="0"/>
              </a:rPr>
              <a:t>DateTime</a:t>
            </a:r>
            <a:r>
              <a:rPr lang="it-IT" sz="1400" dirty="0">
                <a:solidFill>
                  <a:srgbClr val="000000"/>
                </a:solidFill>
                <a:latin typeface="Consolas" panose="020B0609020204030204" pitchFamily="49" charset="0"/>
              </a:rPr>
              <a:t>.UtcNow);</a:t>
            </a:r>
          </a:p>
          <a:p>
            <a:r>
              <a:rPr lang="it-IT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it-IT" sz="1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while</a:t>
            </a:r>
            <a:r>
              <a:rPr lang="it-IT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it-IT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it-IT" sz="1400" dirty="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it-IT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  <a:endParaRPr lang="it-IT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it-IT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it-IT" sz="1400" dirty="0" smtClean="0">
                <a:solidFill>
                  <a:srgbClr val="138080"/>
                </a:solidFill>
                <a:latin typeface="Consolas" panose="020B0609020204030204" pitchFamily="49" charset="0"/>
              </a:rPr>
              <a:t>EventData</a:t>
            </a:r>
            <a:r>
              <a:rPr lang="it-IT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it-IT" sz="1400" dirty="0">
                <a:solidFill>
                  <a:srgbClr val="000000"/>
                </a:solidFill>
                <a:latin typeface="Consolas" panose="020B0609020204030204" pitchFamily="49" charset="0"/>
              </a:rPr>
              <a:t>eventData = </a:t>
            </a:r>
            <a:r>
              <a:rPr lang="it-IT" sz="1400" dirty="0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it-IT" sz="1400" dirty="0">
                <a:solidFill>
                  <a:srgbClr val="000000"/>
                </a:solidFill>
                <a:latin typeface="Consolas" panose="020B0609020204030204" pitchFamily="49" charset="0"/>
              </a:rPr>
              <a:t> eventHubReceiver.ReceiveAsync();</a:t>
            </a:r>
          </a:p>
          <a:p>
            <a:r>
              <a:rPr lang="it-IT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  ...</a:t>
            </a:r>
            <a:endParaRPr lang="it-IT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it-IT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}</a:t>
            </a:r>
            <a:endParaRPr lang="it-IT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it-IT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it-IT" sz="3600" dirty="0"/>
          </a:p>
        </p:txBody>
      </p:sp>
    </p:spTree>
    <p:extLst>
      <p:ext uri="{BB962C8B-B14F-4D97-AF65-F5344CB8AC3E}">
        <p14:creationId xmlns:p14="http://schemas.microsoft.com/office/powerpoint/2010/main" val="66679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5091" y="716632"/>
            <a:ext cx="6096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it-IT" sz="2000" dirty="0" smtClean="0">
                <a:cs typeface="Segoe UI" panose="020B0502040204020203" pitchFamily="34" charset="0"/>
              </a:rPr>
              <a:t>Guide</a:t>
            </a:r>
            <a:r>
              <a:rPr lang="it-IT" sz="2000" dirty="0">
                <a:cs typeface="Segoe UI" panose="020B0502040204020203" pitchFamily="34" charset="0"/>
              </a:rPr>
              <a:t>: </a:t>
            </a:r>
            <a:r>
              <a:rPr lang="it-IT" sz="2000" dirty="0">
                <a:cs typeface="Segoe UI" panose="020B0502040204020203" pitchFamily="34" charset="0"/>
                <a:hlinkClick r:id="rId2"/>
              </a:rPr>
              <a:t>https://</a:t>
            </a:r>
            <a:r>
              <a:rPr lang="it-IT" sz="2000" dirty="0" smtClean="0">
                <a:cs typeface="Segoe UI" panose="020B0502040204020203" pitchFamily="34" charset="0"/>
                <a:hlinkClick r:id="rId2"/>
              </a:rPr>
              <a:t>goo.gl/eucTrp</a:t>
            </a:r>
            <a:r>
              <a:rPr lang="it-IT" sz="2000" dirty="0" smtClean="0">
                <a:cs typeface="Segoe UI" panose="020B0502040204020203" pitchFamily="34" charset="0"/>
              </a:rPr>
              <a:t> </a:t>
            </a:r>
            <a:endParaRPr lang="it-IT" sz="2000" dirty="0">
              <a:cs typeface="Segoe UI" panose="020B0502040204020203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35091" y="116468"/>
            <a:ext cx="67999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2800" dirty="0" smtClean="0">
                <a:ln w="0">
                  <a:solidFill>
                    <a:schemeClr val="bg1"/>
                  </a:solidFill>
                </a:ln>
                <a:latin typeface="Arial Black" panose="020B0A04020102020204" pitchFamily="34" charset="0"/>
                <a:cs typeface="Segoe UI" panose="020B0502040204020203" pitchFamily="34" charset="0"/>
              </a:rPr>
              <a:t>2) </a:t>
            </a:r>
            <a:r>
              <a:rPr lang="fr-FR" sz="2800" dirty="0" err="1">
                <a:ln w="0">
                  <a:solidFill>
                    <a:schemeClr val="bg1"/>
                  </a:solidFill>
                </a:ln>
                <a:latin typeface="Arial Black" panose="020B0A04020102020204" pitchFamily="34" charset="0"/>
                <a:cs typeface="Segoe UI" panose="020B0502040204020203" pitchFamily="34" charset="0"/>
              </a:rPr>
              <a:t>Send</a:t>
            </a:r>
            <a:r>
              <a:rPr lang="fr-FR" sz="2800" dirty="0">
                <a:ln w="0">
                  <a:solidFill>
                    <a:schemeClr val="bg1"/>
                  </a:solidFill>
                </a:ln>
                <a:latin typeface="Arial Black" panose="020B0A04020102020204" pitchFamily="34" charset="0"/>
                <a:cs typeface="Segoe UI" panose="020B0502040204020203" pitchFamily="34" charset="0"/>
              </a:rPr>
              <a:t> Cloud 2 </a:t>
            </a:r>
            <a:r>
              <a:rPr lang="fr-FR" sz="2800" dirty="0" err="1">
                <a:ln w="0">
                  <a:solidFill>
                    <a:schemeClr val="bg1"/>
                  </a:solidFill>
                </a:ln>
                <a:latin typeface="Arial Black" panose="020B0A04020102020204" pitchFamily="34" charset="0"/>
                <a:cs typeface="Segoe UI" panose="020B0502040204020203" pitchFamily="34" charset="0"/>
              </a:rPr>
              <a:t>Device</a:t>
            </a:r>
            <a:r>
              <a:rPr lang="fr-FR" sz="2800" dirty="0">
                <a:ln w="0">
                  <a:solidFill>
                    <a:schemeClr val="bg1"/>
                  </a:solidFill>
                </a:ln>
                <a:latin typeface="Arial Black" panose="020B0A04020102020204" pitchFamily="34" charset="0"/>
                <a:cs typeface="Segoe UI" panose="020B0502040204020203" pitchFamily="34" charset="0"/>
              </a:rPr>
              <a:t> messages</a:t>
            </a:r>
          </a:p>
        </p:txBody>
      </p:sp>
      <p:sp>
        <p:nvSpPr>
          <p:cNvPr id="7" name="Rectangle 6"/>
          <p:cNvSpPr/>
          <p:nvPr/>
        </p:nvSpPr>
        <p:spPr>
          <a:xfrm>
            <a:off x="235090" y="1915165"/>
            <a:ext cx="331071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2000" dirty="0" smtClean="0">
                <a:solidFill>
                  <a:srgbClr val="444444"/>
                </a:solidFill>
                <a:cs typeface="Segoe UI" panose="020B0502040204020203" pitchFamily="34" charset="0"/>
              </a:rPr>
              <a:t>Guide: </a:t>
            </a:r>
            <a:r>
              <a:rPr lang="it-IT" sz="2000" dirty="0" smtClean="0">
                <a:solidFill>
                  <a:srgbClr val="444444"/>
                </a:solidFill>
                <a:cs typeface="Segoe UI" panose="020B0502040204020203" pitchFamily="34" charset="0"/>
                <a:hlinkClick r:id="rId3"/>
              </a:rPr>
              <a:t>https</a:t>
            </a:r>
            <a:r>
              <a:rPr lang="it-IT" sz="2000" dirty="0">
                <a:solidFill>
                  <a:srgbClr val="444444"/>
                </a:solidFill>
                <a:cs typeface="Segoe UI" panose="020B0502040204020203" pitchFamily="34" charset="0"/>
                <a:hlinkClick r:id="rId3"/>
              </a:rPr>
              <a:t>://</a:t>
            </a:r>
            <a:r>
              <a:rPr lang="it-IT" sz="2000" dirty="0" smtClean="0">
                <a:solidFill>
                  <a:srgbClr val="444444"/>
                </a:solidFill>
                <a:cs typeface="Segoe UI" panose="020B0502040204020203" pitchFamily="34" charset="0"/>
                <a:hlinkClick r:id="rId3"/>
              </a:rPr>
              <a:t>goo.gl/rqjLTv</a:t>
            </a:r>
            <a:r>
              <a:rPr lang="it-IT" sz="2000" dirty="0" smtClean="0">
                <a:solidFill>
                  <a:srgbClr val="444444"/>
                </a:solidFill>
                <a:cs typeface="Segoe UI" panose="020B0502040204020203" pitchFamily="34" charset="0"/>
              </a:rPr>
              <a:t> </a:t>
            </a:r>
            <a:endParaRPr lang="it-IT" sz="2000" dirty="0">
              <a:cs typeface="Segoe UI" panose="020B0502040204020203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35090" y="1336118"/>
            <a:ext cx="802040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2800" dirty="0" smtClean="0">
                <a:ln w="0">
                  <a:solidFill>
                    <a:schemeClr val="bg1"/>
                  </a:solidFill>
                </a:ln>
                <a:latin typeface="Arial Black" panose="020B0A04020102020204" pitchFamily="34" charset="0"/>
                <a:cs typeface="Segoe UI" panose="020B0502040204020203" pitchFamily="34" charset="0"/>
              </a:rPr>
              <a:t>3) </a:t>
            </a:r>
            <a:r>
              <a:rPr lang="fr-FR" sz="2800" dirty="0" smtClean="0">
                <a:ln w="0">
                  <a:solidFill>
                    <a:schemeClr val="bg1"/>
                  </a:solidFill>
                </a:ln>
                <a:latin typeface="Arial Black" panose="020B0A04020102020204" pitchFamily="34" charset="0"/>
                <a:cs typeface="Segoe UI" panose="020B0502040204020203" pitchFamily="34" charset="0"/>
              </a:rPr>
              <a:t>Read </a:t>
            </a:r>
            <a:r>
              <a:rPr lang="fr-FR" sz="2800" dirty="0" err="1" smtClean="0">
                <a:ln w="0">
                  <a:solidFill>
                    <a:schemeClr val="bg1"/>
                  </a:solidFill>
                </a:ln>
                <a:latin typeface="Arial Black" panose="020B0A04020102020204" pitchFamily="34" charset="0"/>
                <a:cs typeface="Segoe UI" panose="020B0502040204020203" pitchFamily="34" charset="0"/>
              </a:rPr>
              <a:t>device</a:t>
            </a:r>
            <a:r>
              <a:rPr lang="fr-FR" sz="2800" dirty="0" smtClean="0">
                <a:ln w="0">
                  <a:solidFill>
                    <a:schemeClr val="bg1"/>
                  </a:solidFill>
                </a:ln>
                <a:latin typeface="Arial Black" panose="020B0A04020102020204" pitchFamily="34" charset="0"/>
                <a:cs typeface="Segoe UI" panose="020B0502040204020203" pitchFamily="34" charset="0"/>
              </a:rPr>
              <a:t> </a:t>
            </a:r>
            <a:r>
              <a:rPr lang="fr-FR" sz="2800" dirty="0" err="1" smtClean="0">
                <a:ln w="0">
                  <a:solidFill>
                    <a:schemeClr val="bg1"/>
                  </a:solidFill>
                </a:ln>
                <a:latin typeface="Arial Black" panose="020B0A04020102020204" pitchFamily="34" charset="0"/>
                <a:cs typeface="Segoe UI" panose="020B0502040204020203" pitchFamily="34" charset="0"/>
              </a:rPr>
              <a:t>twin</a:t>
            </a:r>
            <a:r>
              <a:rPr lang="fr-FR" sz="2800" dirty="0" smtClean="0">
                <a:ln w="0">
                  <a:solidFill>
                    <a:schemeClr val="bg1"/>
                  </a:solidFill>
                </a:ln>
                <a:latin typeface="Arial Black" panose="020B0A04020102020204" pitchFamily="34" charset="0"/>
                <a:cs typeface="Segoe UI" panose="020B0502040204020203" pitchFamily="34" charset="0"/>
              </a:rPr>
              <a:t> </a:t>
            </a:r>
            <a:r>
              <a:rPr lang="fr-FR" sz="2800" dirty="0" err="1" smtClean="0">
                <a:ln w="0">
                  <a:solidFill>
                    <a:schemeClr val="bg1"/>
                  </a:solidFill>
                </a:ln>
                <a:latin typeface="Arial Black" panose="020B0A04020102020204" pitchFamily="34" charset="0"/>
                <a:cs typeface="Segoe UI" panose="020B0502040204020203" pitchFamily="34" charset="0"/>
              </a:rPr>
              <a:t>reported</a:t>
            </a:r>
            <a:r>
              <a:rPr lang="fr-FR" sz="2800" dirty="0" smtClean="0">
                <a:ln w="0">
                  <a:solidFill>
                    <a:schemeClr val="bg1"/>
                  </a:solidFill>
                </a:ln>
                <a:latin typeface="Arial Black" panose="020B0A04020102020204" pitchFamily="34" charset="0"/>
                <a:cs typeface="Segoe UI" panose="020B0502040204020203" pitchFamily="34" charset="0"/>
              </a:rPr>
              <a:t> </a:t>
            </a:r>
            <a:r>
              <a:rPr lang="fr-FR" sz="2800" dirty="0" err="1" smtClean="0">
                <a:ln w="0">
                  <a:solidFill>
                    <a:schemeClr val="bg1"/>
                  </a:solidFill>
                </a:ln>
                <a:latin typeface="Arial Black" panose="020B0A04020102020204" pitchFamily="34" charset="0"/>
                <a:cs typeface="Segoe UI" panose="020B0502040204020203" pitchFamily="34" charset="0"/>
              </a:rPr>
              <a:t>properties</a:t>
            </a:r>
            <a:endParaRPr lang="fr-FR" sz="2800" dirty="0">
              <a:ln w="0">
                <a:solidFill>
                  <a:schemeClr val="bg1"/>
                </a:solidFill>
              </a:ln>
              <a:latin typeface="Arial Black" panose="020B0A04020102020204" pitchFamily="34" charset="0"/>
              <a:cs typeface="Segoe UI" panose="020B0502040204020203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35090" y="2555768"/>
            <a:ext cx="484004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2800" dirty="0" smtClean="0">
                <a:ln w="0">
                  <a:solidFill>
                    <a:schemeClr val="bg1"/>
                  </a:solidFill>
                </a:ln>
                <a:latin typeface="Arial Black" panose="020B0A04020102020204" pitchFamily="34" charset="0"/>
                <a:cs typeface="Segoe UI" panose="020B0502040204020203" pitchFamily="34" charset="0"/>
              </a:rPr>
              <a:t>4) </a:t>
            </a:r>
            <a:r>
              <a:rPr lang="fr-FR" sz="2800" dirty="0" err="1" smtClean="0">
                <a:ln w="0">
                  <a:solidFill>
                    <a:schemeClr val="bg1"/>
                  </a:solidFill>
                </a:ln>
                <a:latin typeface="Arial Black" panose="020B0A04020102020204" pitchFamily="34" charset="0"/>
                <a:cs typeface="Segoe UI" panose="020B0502040204020203" pitchFamily="34" charset="0"/>
              </a:rPr>
              <a:t>Invoke</a:t>
            </a:r>
            <a:r>
              <a:rPr lang="fr-FR" sz="2800" dirty="0" smtClean="0">
                <a:ln w="0">
                  <a:solidFill>
                    <a:schemeClr val="bg1"/>
                  </a:solidFill>
                </a:ln>
                <a:latin typeface="Arial Black" panose="020B0A04020102020204" pitchFamily="34" charset="0"/>
                <a:cs typeface="Segoe UI" panose="020B0502040204020203" pitchFamily="34" charset="0"/>
              </a:rPr>
              <a:t> direct </a:t>
            </a:r>
            <a:r>
              <a:rPr lang="fr-FR" sz="2800" dirty="0" err="1" smtClean="0">
                <a:ln w="0">
                  <a:solidFill>
                    <a:schemeClr val="bg1"/>
                  </a:solidFill>
                </a:ln>
                <a:latin typeface="Arial Black" panose="020B0A04020102020204" pitchFamily="34" charset="0"/>
                <a:cs typeface="Segoe UI" panose="020B0502040204020203" pitchFamily="34" charset="0"/>
              </a:rPr>
              <a:t>method</a:t>
            </a:r>
            <a:endParaRPr lang="fr-FR" sz="2800" dirty="0">
              <a:ln w="0">
                <a:solidFill>
                  <a:schemeClr val="bg1"/>
                </a:solidFill>
              </a:ln>
              <a:latin typeface="Arial Black" panose="020B0A04020102020204" pitchFamily="34" charset="0"/>
              <a:cs typeface="Segoe UI" panose="020B0502040204020203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235090" y="3304376"/>
            <a:ext cx="6096000" cy="738664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var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methodInvocation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= 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new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13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CloudToDeviceMethod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(…);</a:t>
            </a:r>
            <a:endParaRPr kumimoji="0" lang="it-IT" sz="3600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lvl="0" defTabSz="914400"/>
            <a:r>
              <a:rPr kumimoji="0" lang="en-US" sz="14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methodInvocation.SetPayloadJson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lang="en-US" sz="1400" kern="0" dirty="0">
                <a:latin typeface="Consolas" panose="020B0609020204030204" pitchFamily="49" charset="0"/>
              </a:rPr>
              <a:t>…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);</a:t>
            </a:r>
          </a:p>
          <a:p>
            <a:pPr lvl="0" defTabSz="914400"/>
            <a:r>
              <a:rPr kumimoji="0" lang="it-IT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serviceClient.InvokeDeviceMethodAsync(</a:t>
            </a:r>
            <a:r>
              <a:rPr lang="en-US" sz="1400" kern="0" dirty="0">
                <a:latin typeface="Consolas" panose="020B0609020204030204" pitchFamily="49" charset="0"/>
              </a:rPr>
              <a:t>…</a:t>
            </a:r>
            <a:r>
              <a:rPr kumimoji="0" lang="it-IT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);</a:t>
            </a:r>
            <a:endParaRPr kumimoji="0" lang="en-US" sz="14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01966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 smtClean="0"/>
              <a:t>Q&amp;A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646030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0800"/>
            <a:ext cx="9144000" cy="5143500"/>
          </a:xfrm>
          <a:prstGeom prst="rect">
            <a:avLst/>
          </a:prstGeom>
        </p:spPr>
      </p:pic>
      <p:pic>
        <p:nvPicPr>
          <p:cNvPr id="6" name="Immagin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0625" y="4723811"/>
            <a:ext cx="888029" cy="27768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454150" y="-50800"/>
            <a:ext cx="640715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b="1" dirty="0" smtClean="0">
                <a:solidFill>
                  <a:schemeClr val="bg1"/>
                </a:solidFill>
                <a:latin typeface="+mj-lt"/>
              </a:rPr>
              <a:t>THANKS</a:t>
            </a:r>
            <a:r>
              <a:rPr lang="it-IT" sz="1400" dirty="0" smtClean="0">
                <a:solidFill>
                  <a:schemeClr val="bg1"/>
                </a:solidFill>
              </a:rPr>
              <a:t/>
            </a:r>
            <a:br>
              <a:rPr lang="it-IT" sz="1400" dirty="0" smtClean="0">
                <a:solidFill>
                  <a:schemeClr val="bg1"/>
                </a:solidFill>
              </a:rPr>
            </a:br>
            <a:r>
              <a:rPr lang="it-IT" sz="1400" dirty="0" smtClean="0">
                <a:solidFill>
                  <a:schemeClr val="bg1"/>
                </a:solidFill>
              </a:rPr>
              <a:t>Giuseppe Catonio</a:t>
            </a:r>
          </a:p>
          <a:p>
            <a:pPr algn="ctr"/>
            <a:r>
              <a:rPr lang="it-IT" sz="1400" dirty="0" smtClean="0">
                <a:solidFill>
                  <a:schemeClr val="bg1"/>
                </a:solidFill>
              </a:rPr>
              <a:t>Mirko Rubaldo</a:t>
            </a:r>
          </a:p>
          <a:p>
            <a:pPr algn="ctr"/>
            <a:r>
              <a:rPr lang="it-IT" sz="1400" dirty="0" smtClean="0">
                <a:solidFill>
                  <a:schemeClr val="bg1"/>
                </a:solidFill>
              </a:rPr>
              <a:t>Valentina Valle</a:t>
            </a:r>
          </a:p>
        </p:txBody>
      </p:sp>
      <p:pic>
        <p:nvPicPr>
          <p:cNvPr id="3" name="Super Mario Bros. - Game Over Sound Effect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639762" y="2168525"/>
            <a:ext cx="487362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024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8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8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5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5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8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5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5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8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" presetClass="mediacall" presetSubtype="0" fill="hold" nodeType="withEffect">
                                  <p:stCondLst>
                                    <p:cond delay="8500"/>
                                  </p:stCondLst>
                                  <p:childTnLst>
                                    <p:cmd type="call" cmd="playFrom(0.0)">
                                      <p:cBhvr>
                                        <p:cTn id="21" dur="767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Meeting agenda</a:t>
            </a:r>
            <a:endParaRPr lang="it-IT" dirty="0"/>
          </a:p>
        </p:txBody>
      </p:sp>
      <p:sp>
        <p:nvSpPr>
          <p:cNvPr id="2" name="Content Placeholder 1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it-IT" dirty="0" smtClean="0"/>
              <a:t>Introduction</a:t>
            </a:r>
          </a:p>
          <a:p>
            <a:r>
              <a:rPr lang="it-IT" dirty="0" smtClean="0"/>
              <a:t>Iot on Azure</a:t>
            </a:r>
          </a:p>
          <a:p>
            <a:r>
              <a:rPr lang="it-IT" dirty="0" smtClean="0"/>
              <a:t>Azure Iot Hub overview</a:t>
            </a:r>
          </a:p>
          <a:p>
            <a:r>
              <a:rPr lang="it-IT" dirty="0" smtClean="0"/>
              <a:t>Coffè break &amp; team building</a:t>
            </a:r>
          </a:p>
          <a:p>
            <a:r>
              <a:rPr lang="it-IT" dirty="0" smtClean="0"/>
              <a:t>Hands-on part 1</a:t>
            </a:r>
          </a:p>
          <a:p>
            <a:r>
              <a:rPr lang="it-IT" dirty="0" smtClean="0"/>
              <a:t>Hands-on part 2</a:t>
            </a:r>
          </a:p>
          <a:p>
            <a:r>
              <a:rPr lang="it-IT" dirty="0" smtClean="0"/>
              <a:t>Q&amp;A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827648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Labcamp objectives</a:t>
            </a:r>
            <a:endParaRPr lang="it-IT" dirty="0"/>
          </a:p>
        </p:txBody>
      </p:sp>
      <p:sp>
        <p:nvSpPr>
          <p:cNvPr id="4" name="Sottotitolo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 smtClean="0"/>
              <a:t>What you’ll learn</a:t>
            </a:r>
            <a:endParaRPr lang="it-IT" dirty="0"/>
          </a:p>
        </p:txBody>
      </p:sp>
      <p:sp>
        <p:nvSpPr>
          <p:cNvPr id="2" name="Content Placeholder 1"/>
          <p:cNvSpPr>
            <a:spLocks noGrp="1"/>
          </p:cNvSpPr>
          <p:nvPr>
            <p:ph idx="10"/>
          </p:nvPr>
        </p:nvSpPr>
        <p:spPr>
          <a:xfrm>
            <a:off x="603248" y="1594892"/>
            <a:ext cx="7937501" cy="3012277"/>
          </a:xfrm>
        </p:spPr>
        <p:txBody>
          <a:bodyPr/>
          <a:lstStyle/>
          <a:p>
            <a:pPr marL="0" indent="0">
              <a:buNone/>
            </a:pPr>
            <a:r>
              <a:rPr lang="it-IT" dirty="0" smtClean="0"/>
              <a:t>In this labcamp you will build a c# application that will use Azure Iot,</a:t>
            </a:r>
          </a:p>
          <a:p>
            <a:pPr marL="0" indent="0">
              <a:buNone/>
            </a:pPr>
            <a:r>
              <a:rPr lang="it-IT" dirty="0" smtClean="0"/>
              <a:t>In particular: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Read messages sent from devices to the cloud (d2c messages)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Send messages to devices (c2d messages)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Read devices reported properties using device twin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Call methods on devices (direct methods)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078955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9" y="921256"/>
            <a:ext cx="9141291" cy="2031398"/>
          </a:xfrm>
          <a:prstGeom prst="rect">
            <a:avLst/>
          </a:prstGeom>
        </p:spPr>
      </p:pic>
      <p:sp>
        <p:nvSpPr>
          <p:cNvPr id="7" name="Rettangolo 6"/>
          <p:cNvSpPr/>
          <p:nvPr/>
        </p:nvSpPr>
        <p:spPr>
          <a:xfrm>
            <a:off x="0" y="0"/>
            <a:ext cx="9144000" cy="124913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dirty="0"/>
              <a:t>NEW GENERATION TELEMATICS IN CNHI</a:t>
            </a:r>
          </a:p>
        </p:txBody>
      </p:sp>
      <p:sp>
        <p:nvSpPr>
          <p:cNvPr id="10" name="Rettangolo 9"/>
          <p:cNvSpPr/>
          <p:nvPr/>
        </p:nvSpPr>
        <p:spPr>
          <a:xfrm>
            <a:off x="573852" y="3195750"/>
            <a:ext cx="796816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dirty="0"/>
              <a:t>This </a:t>
            </a:r>
            <a:r>
              <a:rPr lang="en-US" dirty="0" smtClean="0"/>
              <a:t>project is </a:t>
            </a:r>
            <a:r>
              <a:rPr lang="en-US" dirty="0"/>
              <a:t>developed in cooperation with Microsoft that provides strategic vision and governance while Reply collaborates on solution design and is responsible for development and test of solution.</a:t>
            </a:r>
          </a:p>
          <a:p>
            <a:pPr fontAlgn="base"/>
            <a:r>
              <a:rPr lang="en-US" dirty="0"/>
              <a:t>As a result, more than 5000 worldwide connected vehicles will be using this platform in the following 3 years.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9511" y="4525420"/>
            <a:ext cx="990738" cy="29531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024" y="4525420"/>
            <a:ext cx="990738" cy="29531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0537" y="4525420"/>
            <a:ext cx="990738" cy="295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165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Iot on azure</a:t>
            </a:r>
            <a:endParaRPr lang="it-IT" dirty="0"/>
          </a:p>
        </p:txBody>
      </p:sp>
      <p:pic>
        <p:nvPicPr>
          <p:cNvPr id="6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170335" y="932816"/>
            <a:ext cx="8371680" cy="3964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155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Azure services for iot</a:t>
            </a:r>
            <a:endParaRPr lang="it-IT" dirty="0"/>
          </a:p>
        </p:txBody>
      </p:sp>
      <p:sp>
        <p:nvSpPr>
          <p:cNvPr id="9" name="TextBox 8"/>
          <p:cNvSpPr txBox="1"/>
          <p:nvPr/>
        </p:nvSpPr>
        <p:spPr>
          <a:xfrm>
            <a:off x="1003700" y="1233959"/>
            <a:ext cx="283678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 smtClean="0">
                <a:solidFill>
                  <a:schemeClr val="tx2"/>
                </a:solidFill>
              </a:rPr>
              <a:t>Azure Iot Hub</a:t>
            </a:r>
          </a:p>
          <a:p>
            <a:r>
              <a:rPr lang="it-IT" sz="1200" dirty="0" smtClean="0"/>
              <a:t>Connect, secure, communicate, monitor and manage billions of devices</a:t>
            </a:r>
            <a:endParaRPr lang="it-IT" sz="1100" dirty="0" smtClean="0"/>
          </a:p>
        </p:txBody>
      </p:sp>
      <p:sp>
        <p:nvSpPr>
          <p:cNvPr id="13" name="TextBox 12"/>
          <p:cNvSpPr txBox="1"/>
          <p:nvPr/>
        </p:nvSpPr>
        <p:spPr>
          <a:xfrm>
            <a:off x="1003700" y="2168774"/>
            <a:ext cx="283678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 smtClean="0">
                <a:solidFill>
                  <a:schemeClr val="tx2"/>
                </a:solidFill>
              </a:rPr>
              <a:t>Azure Stream Analytics</a:t>
            </a:r>
          </a:p>
          <a:p>
            <a:r>
              <a:rPr lang="it-IT" sz="1200" dirty="0" smtClean="0"/>
              <a:t>Real time stream processing for billions of Iot Devices</a:t>
            </a:r>
            <a:endParaRPr lang="it-IT" sz="1100" dirty="0" smtClean="0"/>
          </a:p>
        </p:txBody>
      </p:sp>
      <p:sp>
        <p:nvSpPr>
          <p:cNvPr id="14" name="TextBox 13"/>
          <p:cNvSpPr txBox="1"/>
          <p:nvPr/>
        </p:nvSpPr>
        <p:spPr>
          <a:xfrm>
            <a:off x="1003700" y="3103589"/>
            <a:ext cx="283678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 smtClean="0">
                <a:solidFill>
                  <a:schemeClr val="tx2"/>
                </a:solidFill>
              </a:rPr>
              <a:t>Azure Storage</a:t>
            </a:r>
          </a:p>
          <a:p>
            <a:r>
              <a:rPr lang="it-IT" sz="1200" dirty="0" smtClean="0"/>
              <a:t>Blob, SQL, DocumentDB, Data Lake. Storage to meet every need at the scale of IoT</a:t>
            </a:r>
            <a:endParaRPr lang="it-IT" sz="1100" dirty="0" smtClean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858" y="1194668"/>
            <a:ext cx="812842" cy="75568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858" y="2078681"/>
            <a:ext cx="812842" cy="85729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858" y="3029372"/>
            <a:ext cx="812842" cy="82554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0265" y="1166091"/>
            <a:ext cx="812842" cy="812842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5193107" y="1230087"/>
            <a:ext cx="283678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 smtClean="0">
                <a:solidFill>
                  <a:schemeClr val="tx2"/>
                </a:solidFill>
              </a:rPr>
              <a:t>Azure App Service</a:t>
            </a:r>
          </a:p>
          <a:p>
            <a:r>
              <a:rPr lang="it-IT" sz="1200" dirty="0" smtClean="0"/>
              <a:t>Web and mobile apps for any platform on any device</a:t>
            </a:r>
            <a:endParaRPr lang="it-IT" sz="1100" dirty="0" smtClean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80265" y="1964375"/>
            <a:ext cx="812842" cy="1085906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5193107" y="2176053"/>
            <a:ext cx="283678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 smtClean="0">
                <a:solidFill>
                  <a:schemeClr val="tx2"/>
                </a:solidFill>
              </a:rPr>
              <a:t>Power BI</a:t>
            </a:r>
          </a:p>
          <a:p>
            <a:r>
              <a:rPr lang="it-IT" sz="1200" dirty="0" smtClean="0"/>
              <a:t>Dashboards and data connectors to visualize any data</a:t>
            </a:r>
            <a:endParaRPr lang="it-IT" sz="1100" dirty="0" smtClean="0"/>
          </a:p>
        </p:txBody>
      </p:sp>
      <p:sp>
        <p:nvSpPr>
          <p:cNvPr id="22" name="Rectangle 21"/>
          <p:cNvSpPr/>
          <p:nvPr/>
        </p:nvSpPr>
        <p:spPr>
          <a:xfrm>
            <a:off x="5538240" y="3442143"/>
            <a:ext cx="13773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dirty="0" smtClean="0">
                <a:solidFill>
                  <a:schemeClr val="tx2"/>
                </a:solidFill>
              </a:rPr>
              <a:t>And more...</a:t>
            </a:r>
            <a:endParaRPr lang="it-IT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0641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Sample iot app</a:t>
            </a:r>
            <a:endParaRPr lang="it-IT" dirty="0"/>
          </a:p>
        </p:txBody>
      </p:sp>
      <p:sp>
        <p:nvSpPr>
          <p:cNvPr id="2" name="Content Placeholder 1"/>
          <p:cNvSpPr>
            <a:spLocks noGrp="1"/>
          </p:cNvSpPr>
          <p:nvPr>
            <p:ph idx="10"/>
          </p:nvPr>
        </p:nvSpPr>
        <p:spPr>
          <a:xfrm>
            <a:off x="604514" y="1141667"/>
            <a:ext cx="7937501" cy="3012277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en-US" dirty="0" smtClean="0"/>
              <a:t>Get sensor data </a:t>
            </a:r>
            <a:r>
              <a:rPr lang="en-US" dirty="0"/>
              <a:t>from </a:t>
            </a:r>
            <a:r>
              <a:rPr lang="en-US" dirty="0" smtClean="0"/>
              <a:t>device</a:t>
            </a:r>
            <a:endParaRPr lang="en-US" dirty="0"/>
          </a:p>
          <a:p>
            <a:pPr>
              <a:buFont typeface="+mj-lt"/>
              <a:buAutoNum type="arabicPeriod"/>
            </a:pPr>
            <a:r>
              <a:rPr lang="en-US" dirty="0"/>
              <a:t>Send data </a:t>
            </a:r>
            <a:r>
              <a:rPr lang="en-US" dirty="0" smtClean="0"/>
              <a:t>to </a:t>
            </a:r>
            <a:r>
              <a:rPr lang="en-US" dirty="0"/>
              <a:t>the «cloud» -&gt; Azure </a:t>
            </a:r>
            <a:r>
              <a:rPr lang="en-US" dirty="0" err="1"/>
              <a:t>Iot</a:t>
            </a:r>
            <a:r>
              <a:rPr lang="en-US" dirty="0"/>
              <a:t> Hub</a:t>
            </a:r>
          </a:p>
          <a:p>
            <a:pPr>
              <a:buFont typeface="+mj-lt"/>
              <a:buAutoNum type="arabicPeriod"/>
            </a:pPr>
            <a:r>
              <a:rPr lang="en-US" dirty="0"/>
              <a:t>Extract data from Azure </a:t>
            </a:r>
            <a:r>
              <a:rPr lang="en-US" dirty="0" err="1" smtClean="0"/>
              <a:t>IoT</a:t>
            </a:r>
            <a:r>
              <a:rPr lang="en-US" dirty="0" smtClean="0"/>
              <a:t> Hub from d2c queue</a:t>
            </a:r>
            <a:endParaRPr lang="en-US" dirty="0"/>
          </a:p>
          <a:p>
            <a:pPr>
              <a:buFont typeface="+mj-lt"/>
              <a:buAutoNum type="arabicPeriod"/>
            </a:pPr>
            <a:r>
              <a:rPr lang="en-US" dirty="0" smtClean="0"/>
              <a:t>Store (Blob storage) and Analyze </a:t>
            </a:r>
            <a:r>
              <a:rPr lang="en-US" dirty="0"/>
              <a:t>data (Power BI)</a:t>
            </a:r>
          </a:p>
        </p:txBody>
      </p:sp>
      <p:pic>
        <p:nvPicPr>
          <p:cNvPr id="6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604514" y="2984529"/>
            <a:ext cx="7735119" cy="1636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04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Iot hub endpoints</a:t>
            </a:r>
            <a:endParaRPr lang="it-IT" dirty="0"/>
          </a:p>
        </p:txBody>
      </p:sp>
      <p:pic>
        <p:nvPicPr>
          <p:cNvPr id="375" name="Picture 37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605" y="908975"/>
            <a:ext cx="8346656" cy="396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708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Queue</a:t>
            </a:r>
            <a:endParaRPr lang="it-IT" dirty="0"/>
          </a:p>
        </p:txBody>
      </p:sp>
      <p:sp>
        <p:nvSpPr>
          <p:cNvPr id="7" name="Horizontal Scroll 6"/>
          <p:cNvSpPr/>
          <p:nvPr/>
        </p:nvSpPr>
        <p:spPr>
          <a:xfrm>
            <a:off x="718019" y="1852144"/>
            <a:ext cx="1221246" cy="423447"/>
          </a:xfrm>
          <a:prstGeom prst="horizontalScroll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smtClean="0"/>
              <a:t>message</a:t>
            </a:r>
            <a:endParaRPr lang="it-IT" dirty="0"/>
          </a:p>
        </p:txBody>
      </p:sp>
      <p:sp>
        <p:nvSpPr>
          <p:cNvPr id="8" name="Flowchart: Direct Access Storage 7"/>
          <p:cNvSpPr/>
          <p:nvPr/>
        </p:nvSpPr>
        <p:spPr>
          <a:xfrm>
            <a:off x="2778228" y="1793844"/>
            <a:ext cx="1779705" cy="540048"/>
          </a:xfrm>
          <a:prstGeom prst="flowChartMagneticDrum">
            <a:avLst/>
          </a:prstGeom>
          <a:solidFill>
            <a:schemeClr val="tx2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smtClean="0"/>
              <a:t>Queue</a:t>
            </a:r>
            <a:endParaRPr lang="it-IT" dirty="0"/>
          </a:p>
        </p:txBody>
      </p:sp>
      <p:cxnSp>
        <p:nvCxnSpPr>
          <p:cNvPr id="10" name="Straight Arrow Connector 9"/>
          <p:cNvCxnSpPr>
            <a:stCxn id="7" idx="3"/>
            <a:endCxn id="8" idx="1"/>
          </p:cNvCxnSpPr>
          <p:nvPr/>
        </p:nvCxnSpPr>
        <p:spPr>
          <a:xfrm>
            <a:off x="1939265" y="2063868"/>
            <a:ext cx="83896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4557933" y="2063867"/>
            <a:ext cx="83896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Horizontal Scroll 11"/>
          <p:cNvSpPr/>
          <p:nvPr/>
        </p:nvSpPr>
        <p:spPr>
          <a:xfrm>
            <a:off x="5396896" y="1852143"/>
            <a:ext cx="1221246" cy="423447"/>
          </a:xfrm>
          <a:prstGeom prst="horizontalScroll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smtClean="0"/>
              <a:t>message</a:t>
            </a:r>
            <a:endParaRPr lang="it-IT" dirty="0"/>
          </a:p>
        </p:txBody>
      </p:sp>
      <p:cxnSp>
        <p:nvCxnSpPr>
          <p:cNvPr id="19" name="Elbow Connector 18"/>
          <p:cNvCxnSpPr>
            <a:stCxn id="12" idx="2"/>
            <a:endCxn id="8" idx="2"/>
          </p:cNvCxnSpPr>
          <p:nvPr/>
        </p:nvCxnSpPr>
        <p:spPr>
          <a:xfrm rot="16200000" flipH="1" flipV="1">
            <a:off x="4782183" y="1108556"/>
            <a:ext cx="111233" cy="2339438"/>
          </a:xfrm>
          <a:prstGeom prst="bentConnector5">
            <a:avLst>
              <a:gd name="adj1" fmla="val 302065"/>
              <a:gd name="adj2" fmla="val 44032"/>
              <a:gd name="adj3" fmla="val 305515"/>
            </a:avLst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/>
          <p:cNvCxnSpPr>
            <a:stCxn id="12" idx="0"/>
            <a:endCxn id="8" idx="0"/>
          </p:cNvCxnSpPr>
          <p:nvPr/>
        </p:nvCxnSpPr>
        <p:spPr>
          <a:xfrm rot="5400000" flipH="1">
            <a:off x="4782185" y="679740"/>
            <a:ext cx="111230" cy="2339438"/>
          </a:xfrm>
          <a:prstGeom prst="bentConnector5">
            <a:avLst>
              <a:gd name="adj1" fmla="val 307591"/>
              <a:gd name="adj2" fmla="val 44032"/>
              <a:gd name="adj3" fmla="val 305520"/>
            </a:avLst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4294046" y="1193711"/>
            <a:ext cx="12764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 smtClean="0"/>
              <a:t>Dead letter</a:t>
            </a:r>
          </a:p>
        </p:txBody>
      </p:sp>
      <p:cxnSp>
        <p:nvCxnSpPr>
          <p:cNvPr id="27" name="Straight Arrow Connector 26"/>
          <p:cNvCxnSpPr>
            <a:stCxn id="12" idx="3"/>
          </p:cNvCxnSpPr>
          <p:nvPr/>
        </p:nvCxnSpPr>
        <p:spPr>
          <a:xfrm>
            <a:off x="6618142" y="2063867"/>
            <a:ext cx="1415077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6756740" y="1695570"/>
            <a:ext cx="19699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 smtClean="0"/>
              <a:t>Complete / abbandon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73852" y="3366097"/>
            <a:ext cx="805106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dirty="0" smtClean="0"/>
          </a:p>
          <a:p>
            <a:r>
              <a:rPr lang="it-IT" b="1" dirty="0" smtClean="0">
                <a:solidFill>
                  <a:srgbClr val="FF0000"/>
                </a:solidFill>
              </a:rPr>
              <a:t>Only for Azure Event Hub (d2c)</a:t>
            </a:r>
          </a:p>
          <a:p>
            <a:r>
              <a:rPr lang="it-IT" dirty="0" smtClean="0"/>
              <a:t>If many applications need to read a </a:t>
            </a:r>
            <a:r>
              <a:rPr lang="it-IT" dirty="0"/>
              <a:t>same message, then we can define </a:t>
            </a:r>
          </a:p>
          <a:p>
            <a:r>
              <a:rPr lang="it-IT" dirty="0" smtClean="0"/>
              <a:t>consumer groups: </a:t>
            </a:r>
          </a:p>
          <a:p>
            <a:r>
              <a:rPr lang="it-IT" dirty="0" smtClean="0"/>
              <a:t>when all consumers complete the message then it is deleted.</a:t>
            </a:r>
          </a:p>
        </p:txBody>
      </p:sp>
      <p:sp>
        <p:nvSpPr>
          <p:cNvPr id="14" name="Sottotitolo 3"/>
          <p:cNvSpPr>
            <a:spLocks noGrp="1"/>
          </p:cNvSpPr>
          <p:nvPr>
            <p:ph type="subTitle" idx="1"/>
          </p:nvPr>
        </p:nvSpPr>
        <p:spPr>
          <a:xfrm>
            <a:off x="573852" y="753750"/>
            <a:ext cx="7968163" cy="328820"/>
          </a:xfrm>
        </p:spPr>
        <p:txBody>
          <a:bodyPr/>
          <a:lstStyle/>
          <a:p>
            <a:r>
              <a:rPr lang="it-IT" dirty="0" smtClean="0"/>
              <a:t>Service bus</a:t>
            </a:r>
            <a:endParaRPr lang="it-IT" dirty="0"/>
          </a:p>
        </p:txBody>
      </p:sp>
      <p:sp>
        <p:nvSpPr>
          <p:cNvPr id="3" name="Rectangle 2"/>
          <p:cNvSpPr/>
          <p:nvPr/>
        </p:nvSpPr>
        <p:spPr>
          <a:xfrm>
            <a:off x="573852" y="2995580"/>
            <a:ext cx="80510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/>
              <a:t>A completed message is removed from the queue.</a:t>
            </a:r>
          </a:p>
        </p:txBody>
      </p:sp>
    </p:spTree>
    <p:extLst>
      <p:ext uri="{BB962C8B-B14F-4D97-AF65-F5344CB8AC3E}">
        <p14:creationId xmlns:p14="http://schemas.microsoft.com/office/powerpoint/2010/main" val="576181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theme/theme1.xml><?xml version="1.0" encoding="utf-8"?>
<a:theme xmlns:a="http://schemas.openxmlformats.org/drawingml/2006/main" name="Cluster Reply PRESENTATION WHITE 16.9">
  <a:themeElements>
    <a:clrScheme name="Impostazioni personalizzate 161">
      <a:dk1>
        <a:srgbClr val="FFFFFF"/>
      </a:dk1>
      <a:lt1>
        <a:srgbClr val="000000"/>
      </a:lt1>
      <a:dk2>
        <a:srgbClr val="053238"/>
      </a:dk2>
      <a:lt2>
        <a:srgbClr val="FA7A04"/>
      </a:lt2>
      <a:accent1>
        <a:srgbClr val="FFC100"/>
      </a:accent1>
      <a:accent2>
        <a:srgbClr val="FA7A04"/>
      </a:accent2>
      <a:accent3>
        <a:srgbClr val="F84901"/>
      </a:accent3>
      <a:accent4>
        <a:srgbClr val="DE0C48"/>
      </a:accent4>
      <a:accent5>
        <a:srgbClr val="BD0196"/>
      </a:accent5>
      <a:accent6>
        <a:srgbClr val="940758"/>
      </a:accent6>
      <a:hlink>
        <a:srgbClr val="16A8BC"/>
      </a:hlink>
      <a:folHlink>
        <a:srgbClr val="138080"/>
      </a:folHlink>
    </a:clrScheme>
    <a:fontScheme name="Office classico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>
          <a:solidFill>
            <a:srgbClr val="FFFFFF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14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4" id="{097ED64C-1469-4E9B-A6EE-E169F18D7DB3}" vid="{B73C506B-0DF6-4CFA-9B1D-8AAF7C797600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Cluster Reply PRESENTATION WHITE 16.9</Template>
  <TotalTime>755</TotalTime>
  <Words>735</Words>
  <Application>Microsoft Office PowerPoint</Application>
  <PresentationFormat>On-screen Show (16:9)</PresentationFormat>
  <Paragraphs>133</Paragraphs>
  <Slides>18</Slides>
  <Notes>5</Notes>
  <HiddenSlides>0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Arial</vt:lpstr>
      <vt:lpstr>Arial Black</vt:lpstr>
      <vt:lpstr>Calibri</vt:lpstr>
      <vt:lpstr>Consolas</vt:lpstr>
      <vt:lpstr>Segoe UI</vt:lpstr>
      <vt:lpstr>Wingdings</vt:lpstr>
      <vt:lpstr>Cluster Reply PRESENTATION WHITE 16.9</vt:lpstr>
      <vt:lpstr>Azure iot hub</vt:lpstr>
      <vt:lpstr>Meeting agenda</vt:lpstr>
      <vt:lpstr>Labcamp objectives</vt:lpstr>
      <vt:lpstr>NEW GENERATION TELEMATICS IN CNHI</vt:lpstr>
      <vt:lpstr>Iot on azure</vt:lpstr>
      <vt:lpstr>Azure services for iot</vt:lpstr>
      <vt:lpstr>Sample iot app</vt:lpstr>
      <vt:lpstr>Iot hub endpoints</vt:lpstr>
      <vt:lpstr>Queue</vt:lpstr>
      <vt:lpstr>Device application</vt:lpstr>
      <vt:lpstr>PowerPoint Presentation</vt:lpstr>
      <vt:lpstr>Break &amp; Team building</vt:lpstr>
      <vt:lpstr>Hands-on checklist</vt:lpstr>
      <vt:lpstr>PowerPoint Presentation</vt:lpstr>
      <vt:lpstr>device 2 cloud messages</vt:lpstr>
      <vt:lpstr>PowerPoint Presentation</vt:lpstr>
      <vt:lpstr>Q&amp;A</vt:lpstr>
      <vt:lpstr>PowerPoint Presentation</vt:lpstr>
    </vt:vector>
  </TitlesOfParts>
  <Manager/>
  <Company>Reply.96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Azure iot hub</dc:title>
  <dc:subject/>
  <dc:creator>Aldrigo Raffaele</dc:creator>
  <cp:keywords/>
  <dc:description/>
  <cp:lastModifiedBy>Aldrigo Raffaele</cp:lastModifiedBy>
  <cp:revision>77</cp:revision>
  <dcterms:created xsi:type="dcterms:W3CDTF">2018-08-10T10:22:36Z</dcterms:created>
  <dcterms:modified xsi:type="dcterms:W3CDTF">2018-11-19T15:06:36Z</dcterms:modified>
  <cp:category/>
</cp:coreProperties>
</file>